
<file path=[Content_Types].xml><?xml version="1.0" encoding="utf-8"?>
<Types xmlns="http://schemas.openxmlformats.org/package/2006/content-types"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21" r:id="rId4"/>
  </p:sldMasterIdLst>
  <p:sldIdLst>
    <p:sldId id="256" r:id="rId5"/>
  </p:sldIdLst>
  <p:sldSz cx="10260013" cy="14760575"/>
  <p:notesSz cx="7099300" cy="102346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FE2F2A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>
        <p:scale>
          <a:sx n="80" d="100"/>
          <a:sy n="80" d="100"/>
        </p:scale>
        <p:origin x="-828" y="-78"/>
      </p:cViewPr>
      <p:guideLst>
        <p:guide orient="horz" pos="4649"/>
        <p:guide pos="323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9501" y="2415678"/>
            <a:ext cx="8721011" cy="5138867"/>
          </a:xfrm>
        </p:spPr>
        <p:txBody>
          <a:bodyPr anchor="b"/>
          <a:lstStyle>
            <a:lvl1pPr algn="ctr">
              <a:defRPr sz="6732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82502" y="7752720"/>
            <a:ext cx="7695010" cy="3563721"/>
          </a:xfrm>
        </p:spPr>
        <p:txBody>
          <a:bodyPr/>
          <a:lstStyle>
            <a:lvl1pPr marL="0" indent="0" algn="ctr">
              <a:buNone/>
              <a:defRPr sz="2693"/>
            </a:lvl1pPr>
            <a:lvl2pPr marL="512978" indent="0" algn="ctr">
              <a:buNone/>
              <a:defRPr sz="2244"/>
            </a:lvl2pPr>
            <a:lvl3pPr marL="1025957" indent="0" algn="ctr">
              <a:buNone/>
              <a:defRPr sz="2020"/>
            </a:lvl3pPr>
            <a:lvl4pPr marL="1538935" indent="0" algn="ctr">
              <a:buNone/>
              <a:defRPr sz="1795"/>
            </a:lvl4pPr>
            <a:lvl5pPr marL="2051914" indent="0" algn="ctr">
              <a:buNone/>
              <a:defRPr sz="1795"/>
            </a:lvl5pPr>
            <a:lvl6pPr marL="2564892" indent="0" algn="ctr">
              <a:buNone/>
              <a:defRPr sz="1795"/>
            </a:lvl6pPr>
            <a:lvl7pPr marL="3077870" indent="0" algn="ctr">
              <a:buNone/>
              <a:defRPr sz="1795"/>
            </a:lvl7pPr>
            <a:lvl8pPr marL="3590849" indent="0" algn="ctr">
              <a:buNone/>
              <a:defRPr sz="1795"/>
            </a:lvl8pPr>
            <a:lvl9pPr marL="4103827" indent="0" algn="ctr">
              <a:buNone/>
              <a:defRPr sz="1795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250321-C6B1-4B35-9CCC-ADD53C82D9B4}" type="datetimeFigureOut">
              <a:rPr lang="fr-FR" smtClean="0"/>
              <a:pPr/>
              <a:t>12/02/2020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AB9593-3198-4557-BA1D-862D061BC4ED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30448516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250321-C6B1-4B35-9CCC-ADD53C82D9B4}" type="datetimeFigureOut">
              <a:rPr lang="fr-FR" smtClean="0"/>
              <a:pPr/>
              <a:t>12/02/2020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AB9593-3198-4557-BA1D-862D061BC4ED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26534561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0033" y="3679898"/>
            <a:ext cx="8849261" cy="6139988"/>
          </a:xfrm>
        </p:spPr>
        <p:txBody>
          <a:bodyPr anchor="b"/>
          <a:lstStyle>
            <a:lvl1pPr>
              <a:defRPr sz="6732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0033" y="9877972"/>
            <a:ext cx="8849261" cy="3228875"/>
          </a:xfrm>
        </p:spPr>
        <p:txBody>
          <a:bodyPr/>
          <a:lstStyle>
            <a:lvl1pPr marL="0" indent="0">
              <a:buNone/>
              <a:defRPr sz="2693">
                <a:solidFill>
                  <a:schemeClr val="tx1"/>
                </a:solidFill>
              </a:defRPr>
            </a:lvl1pPr>
            <a:lvl2pPr marL="512978" indent="0">
              <a:buNone/>
              <a:defRPr sz="2244">
                <a:solidFill>
                  <a:schemeClr val="tx1">
                    <a:tint val="75000"/>
                  </a:schemeClr>
                </a:solidFill>
              </a:defRPr>
            </a:lvl2pPr>
            <a:lvl3pPr marL="1025957" indent="0">
              <a:buNone/>
              <a:defRPr sz="2020">
                <a:solidFill>
                  <a:schemeClr val="tx1">
                    <a:tint val="75000"/>
                  </a:schemeClr>
                </a:solidFill>
              </a:defRPr>
            </a:lvl3pPr>
            <a:lvl4pPr marL="1538935" indent="0">
              <a:buNone/>
              <a:defRPr sz="1795">
                <a:solidFill>
                  <a:schemeClr val="tx1">
                    <a:tint val="75000"/>
                  </a:schemeClr>
                </a:solidFill>
              </a:defRPr>
            </a:lvl4pPr>
            <a:lvl5pPr marL="2051914" indent="0">
              <a:buNone/>
              <a:defRPr sz="1795">
                <a:solidFill>
                  <a:schemeClr val="tx1">
                    <a:tint val="75000"/>
                  </a:schemeClr>
                </a:solidFill>
              </a:defRPr>
            </a:lvl5pPr>
            <a:lvl6pPr marL="2564892" indent="0">
              <a:buNone/>
              <a:defRPr sz="1795">
                <a:solidFill>
                  <a:schemeClr val="tx1">
                    <a:tint val="75000"/>
                  </a:schemeClr>
                </a:solidFill>
              </a:defRPr>
            </a:lvl6pPr>
            <a:lvl7pPr marL="3077870" indent="0">
              <a:buNone/>
              <a:defRPr sz="1795">
                <a:solidFill>
                  <a:schemeClr val="tx1">
                    <a:tint val="75000"/>
                  </a:schemeClr>
                </a:solidFill>
              </a:defRPr>
            </a:lvl7pPr>
            <a:lvl8pPr marL="3590849" indent="0">
              <a:buNone/>
              <a:defRPr sz="1795">
                <a:solidFill>
                  <a:schemeClr val="tx1">
                    <a:tint val="75000"/>
                  </a:schemeClr>
                </a:solidFill>
              </a:defRPr>
            </a:lvl8pPr>
            <a:lvl9pPr marL="4103827" indent="0">
              <a:buNone/>
              <a:defRPr sz="1795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250321-C6B1-4B35-9CCC-ADD53C82D9B4}" type="datetimeFigureOut">
              <a:rPr lang="fr-FR" smtClean="0"/>
              <a:pPr/>
              <a:t>12/02/2020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AB9593-3198-4557-BA1D-862D061BC4ED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32432565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05376" y="3929320"/>
            <a:ext cx="4360506" cy="9365449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94131" y="3929320"/>
            <a:ext cx="4360506" cy="9365449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250321-C6B1-4B35-9CCC-ADD53C82D9B4}" type="datetimeFigureOut">
              <a:rPr lang="fr-FR" smtClean="0"/>
              <a:pPr/>
              <a:t>12/02/2020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AB9593-3198-4557-BA1D-862D061BC4ED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26728664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6712" y="785867"/>
            <a:ext cx="8849261" cy="2853029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6713" y="3618392"/>
            <a:ext cx="4340466" cy="1773318"/>
          </a:xfrm>
        </p:spPr>
        <p:txBody>
          <a:bodyPr anchor="b"/>
          <a:lstStyle>
            <a:lvl1pPr marL="0" indent="0">
              <a:buNone/>
              <a:defRPr sz="2693" b="1"/>
            </a:lvl1pPr>
            <a:lvl2pPr marL="512978" indent="0">
              <a:buNone/>
              <a:defRPr sz="2244" b="1"/>
            </a:lvl2pPr>
            <a:lvl3pPr marL="1025957" indent="0">
              <a:buNone/>
              <a:defRPr sz="2020" b="1"/>
            </a:lvl3pPr>
            <a:lvl4pPr marL="1538935" indent="0">
              <a:buNone/>
              <a:defRPr sz="1795" b="1"/>
            </a:lvl4pPr>
            <a:lvl5pPr marL="2051914" indent="0">
              <a:buNone/>
              <a:defRPr sz="1795" b="1"/>
            </a:lvl5pPr>
            <a:lvl6pPr marL="2564892" indent="0">
              <a:buNone/>
              <a:defRPr sz="1795" b="1"/>
            </a:lvl6pPr>
            <a:lvl7pPr marL="3077870" indent="0">
              <a:buNone/>
              <a:defRPr sz="1795" b="1"/>
            </a:lvl7pPr>
            <a:lvl8pPr marL="3590849" indent="0">
              <a:buNone/>
              <a:defRPr sz="1795" b="1"/>
            </a:lvl8pPr>
            <a:lvl9pPr marL="4103827" indent="0">
              <a:buNone/>
              <a:defRPr sz="1795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06713" y="5391710"/>
            <a:ext cx="4340466" cy="7930393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94132" y="3618392"/>
            <a:ext cx="4361842" cy="1773318"/>
          </a:xfrm>
        </p:spPr>
        <p:txBody>
          <a:bodyPr anchor="b"/>
          <a:lstStyle>
            <a:lvl1pPr marL="0" indent="0">
              <a:buNone/>
              <a:defRPr sz="2693" b="1"/>
            </a:lvl1pPr>
            <a:lvl2pPr marL="512978" indent="0">
              <a:buNone/>
              <a:defRPr sz="2244" b="1"/>
            </a:lvl2pPr>
            <a:lvl3pPr marL="1025957" indent="0">
              <a:buNone/>
              <a:defRPr sz="2020" b="1"/>
            </a:lvl3pPr>
            <a:lvl4pPr marL="1538935" indent="0">
              <a:buNone/>
              <a:defRPr sz="1795" b="1"/>
            </a:lvl4pPr>
            <a:lvl5pPr marL="2051914" indent="0">
              <a:buNone/>
              <a:defRPr sz="1795" b="1"/>
            </a:lvl5pPr>
            <a:lvl6pPr marL="2564892" indent="0">
              <a:buNone/>
              <a:defRPr sz="1795" b="1"/>
            </a:lvl6pPr>
            <a:lvl7pPr marL="3077870" indent="0">
              <a:buNone/>
              <a:defRPr sz="1795" b="1"/>
            </a:lvl7pPr>
            <a:lvl8pPr marL="3590849" indent="0">
              <a:buNone/>
              <a:defRPr sz="1795" b="1"/>
            </a:lvl8pPr>
            <a:lvl9pPr marL="4103827" indent="0">
              <a:buNone/>
              <a:defRPr sz="1795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94132" y="5391710"/>
            <a:ext cx="4361842" cy="7930393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250321-C6B1-4B35-9CCC-ADD53C82D9B4}" type="datetimeFigureOut">
              <a:rPr lang="fr-FR" smtClean="0"/>
              <a:pPr/>
              <a:t>12/02/2020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AB9593-3198-4557-BA1D-862D061BC4ED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19824596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250321-C6B1-4B35-9CCC-ADD53C82D9B4}" type="datetimeFigureOut">
              <a:rPr lang="fr-FR" smtClean="0"/>
              <a:pPr/>
              <a:t>12/02/2020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AB9593-3198-4557-BA1D-862D061BC4ED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40097742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250321-C6B1-4B35-9CCC-ADD53C82D9B4}" type="datetimeFigureOut">
              <a:rPr lang="fr-FR" smtClean="0"/>
              <a:pPr/>
              <a:t>12/02/2020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AB9593-3198-4557-BA1D-862D061BC4ED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40839980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6712" y="984038"/>
            <a:ext cx="3309121" cy="3444134"/>
          </a:xfrm>
        </p:spPr>
        <p:txBody>
          <a:bodyPr anchor="b"/>
          <a:lstStyle>
            <a:lvl1pPr>
              <a:defRPr sz="359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61842" y="2125253"/>
            <a:ext cx="5194132" cy="10489575"/>
          </a:xfrm>
        </p:spPr>
        <p:txBody>
          <a:bodyPr/>
          <a:lstStyle>
            <a:lvl1pPr>
              <a:defRPr sz="3590"/>
            </a:lvl1pPr>
            <a:lvl2pPr>
              <a:defRPr sz="3142"/>
            </a:lvl2pPr>
            <a:lvl3pPr>
              <a:defRPr sz="2693"/>
            </a:lvl3pPr>
            <a:lvl4pPr>
              <a:defRPr sz="2244"/>
            </a:lvl4pPr>
            <a:lvl5pPr>
              <a:defRPr sz="2244"/>
            </a:lvl5pPr>
            <a:lvl6pPr>
              <a:defRPr sz="2244"/>
            </a:lvl6pPr>
            <a:lvl7pPr>
              <a:defRPr sz="2244"/>
            </a:lvl7pPr>
            <a:lvl8pPr>
              <a:defRPr sz="2244"/>
            </a:lvl8pPr>
            <a:lvl9pPr>
              <a:defRPr sz="2244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6712" y="4428173"/>
            <a:ext cx="3309121" cy="8203737"/>
          </a:xfrm>
        </p:spPr>
        <p:txBody>
          <a:bodyPr/>
          <a:lstStyle>
            <a:lvl1pPr marL="0" indent="0">
              <a:buNone/>
              <a:defRPr sz="1795"/>
            </a:lvl1pPr>
            <a:lvl2pPr marL="512978" indent="0">
              <a:buNone/>
              <a:defRPr sz="1571"/>
            </a:lvl2pPr>
            <a:lvl3pPr marL="1025957" indent="0">
              <a:buNone/>
              <a:defRPr sz="1346"/>
            </a:lvl3pPr>
            <a:lvl4pPr marL="1538935" indent="0">
              <a:buNone/>
              <a:defRPr sz="1122"/>
            </a:lvl4pPr>
            <a:lvl5pPr marL="2051914" indent="0">
              <a:buNone/>
              <a:defRPr sz="1122"/>
            </a:lvl5pPr>
            <a:lvl6pPr marL="2564892" indent="0">
              <a:buNone/>
              <a:defRPr sz="1122"/>
            </a:lvl6pPr>
            <a:lvl7pPr marL="3077870" indent="0">
              <a:buNone/>
              <a:defRPr sz="1122"/>
            </a:lvl7pPr>
            <a:lvl8pPr marL="3590849" indent="0">
              <a:buNone/>
              <a:defRPr sz="1122"/>
            </a:lvl8pPr>
            <a:lvl9pPr marL="4103827" indent="0">
              <a:buNone/>
              <a:defRPr sz="1122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250321-C6B1-4B35-9CCC-ADD53C82D9B4}" type="datetimeFigureOut">
              <a:rPr lang="fr-FR" smtClean="0"/>
              <a:pPr/>
              <a:t>12/02/2020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AB9593-3198-4557-BA1D-862D061BC4ED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16218522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6712" y="984038"/>
            <a:ext cx="3309121" cy="3444134"/>
          </a:xfrm>
        </p:spPr>
        <p:txBody>
          <a:bodyPr anchor="b"/>
          <a:lstStyle>
            <a:lvl1pPr>
              <a:defRPr sz="359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361842" y="2125253"/>
            <a:ext cx="5194132" cy="10489575"/>
          </a:xfrm>
        </p:spPr>
        <p:txBody>
          <a:bodyPr anchor="t"/>
          <a:lstStyle>
            <a:lvl1pPr marL="0" indent="0">
              <a:buNone/>
              <a:defRPr sz="3590"/>
            </a:lvl1pPr>
            <a:lvl2pPr marL="512978" indent="0">
              <a:buNone/>
              <a:defRPr sz="3142"/>
            </a:lvl2pPr>
            <a:lvl3pPr marL="1025957" indent="0">
              <a:buNone/>
              <a:defRPr sz="2693"/>
            </a:lvl3pPr>
            <a:lvl4pPr marL="1538935" indent="0">
              <a:buNone/>
              <a:defRPr sz="2244"/>
            </a:lvl4pPr>
            <a:lvl5pPr marL="2051914" indent="0">
              <a:buNone/>
              <a:defRPr sz="2244"/>
            </a:lvl5pPr>
            <a:lvl6pPr marL="2564892" indent="0">
              <a:buNone/>
              <a:defRPr sz="2244"/>
            </a:lvl6pPr>
            <a:lvl7pPr marL="3077870" indent="0">
              <a:buNone/>
              <a:defRPr sz="2244"/>
            </a:lvl7pPr>
            <a:lvl8pPr marL="3590849" indent="0">
              <a:buNone/>
              <a:defRPr sz="2244"/>
            </a:lvl8pPr>
            <a:lvl9pPr marL="4103827" indent="0">
              <a:buNone/>
              <a:defRPr sz="2244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6712" y="4428173"/>
            <a:ext cx="3309121" cy="8203737"/>
          </a:xfrm>
        </p:spPr>
        <p:txBody>
          <a:bodyPr/>
          <a:lstStyle>
            <a:lvl1pPr marL="0" indent="0">
              <a:buNone/>
              <a:defRPr sz="1795"/>
            </a:lvl1pPr>
            <a:lvl2pPr marL="512978" indent="0">
              <a:buNone/>
              <a:defRPr sz="1571"/>
            </a:lvl2pPr>
            <a:lvl3pPr marL="1025957" indent="0">
              <a:buNone/>
              <a:defRPr sz="1346"/>
            </a:lvl3pPr>
            <a:lvl4pPr marL="1538935" indent="0">
              <a:buNone/>
              <a:defRPr sz="1122"/>
            </a:lvl4pPr>
            <a:lvl5pPr marL="2051914" indent="0">
              <a:buNone/>
              <a:defRPr sz="1122"/>
            </a:lvl5pPr>
            <a:lvl6pPr marL="2564892" indent="0">
              <a:buNone/>
              <a:defRPr sz="1122"/>
            </a:lvl6pPr>
            <a:lvl7pPr marL="3077870" indent="0">
              <a:buNone/>
              <a:defRPr sz="1122"/>
            </a:lvl7pPr>
            <a:lvl8pPr marL="3590849" indent="0">
              <a:buNone/>
              <a:defRPr sz="1122"/>
            </a:lvl8pPr>
            <a:lvl9pPr marL="4103827" indent="0">
              <a:buNone/>
              <a:defRPr sz="1122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250321-C6B1-4B35-9CCC-ADD53C82D9B4}" type="datetimeFigureOut">
              <a:rPr lang="fr-FR" smtClean="0"/>
              <a:pPr/>
              <a:t>12/02/2020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AB9593-3198-4557-BA1D-862D061BC4ED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30362811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250321-C6B1-4B35-9CCC-ADD53C82D9B4}" type="datetimeFigureOut">
              <a:rPr lang="fr-FR" smtClean="0"/>
              <a:pPr/>
              <a:t>12/02/2020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AB9593-3198-4557-BA1D-862D061BC4ED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6563708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42323" y="785864"/>
            <a:ext cx="2212315" cy="12508905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05376" y="785864"/>
            <a:ext cx="6508696" cy="12508905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250321-C6B1-4B35-9CCC-ADD53C82D9B4}" type="datetimeFigureOut">
              <a:rPr lang="fr-FR" smtClean="0"/>
              <a:pPr/>
              <a:t>12/02/2020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AB9593-3198-4557-BA1D-862D061BC4ED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21048426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05376" y="785867"/>
            <a:ext cx="8849261" cy="285302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5376" y="3929320"/>
            <a:ext cx="8849261" cy="93654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05376" y="13680869"/>
            <a:ext cx="2308503" cy="78586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4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250321-C6B1-4B35-9CCC-ADD53C82D9B4}" type="datetimeFigureOut">
              <a:rPr lang="fr-FR" smtClean="0"/>
              <a:pPr/>
              <a:t>12/02/2020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98630" y="13680869"/>
            <a:ext cx="3462754" cy="78586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4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246134" y="13680869"/>
            <a:ext cx="2308503" cy="78586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4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AB9593-3198-4557-BA1D-862D061BC4ED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15589198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2" r:id="rId1"/>
    <p:sldLayoutId id="2147483823" r:id="rId2"/>
    <p:sldLayoutId id="2147483824" r:id="rId3"/>
    <p:sldLayoutId id="2147483825" r:id="rId4"/>
    <p:sldLayoutId id="2147483826" r:id="rId5"/>
    <p:sldLayoutId id="2147483827" r:id="rId6"/>
    <p:sldLayoutId id="2147483828" r:id="rId7"/>
    <p:sldLayoutId id="2147483829" r:id="rId8"/>
    <p:sldLayoutId id="2147483830" r:id="rId9"/>
    <p:sldLayoutId id="2147483831" r:id="rId10"/>
    <p:sldLayoutId id="2147483832" r:id="rId11"/>
  </p:sldLayoutIdLst>
  <p:txStyles>
    <p:titleStyle>
      <a:lvl1pPr algn="l" defTabSz="1025957" rtl="0" eaLnBrk="1" latinLnBrk="0" hangingPunct="1">
        <a:lnSpc>
          <a:spcPct val="90000"/>
        </a:lnSpc>
        <a:spcBef>
          <a:spcPct val="0"/>
        </a:spcBef>
        <a:buNone/>
        <a:defRPr sz="49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6489" indent="-256489" algn="l" defTabSz="1025957" rtl="0" eaLnBrk="1" latinLnBrk="0" hangingPunct="1">
        <a:lnSpc>
          <a:spcPct val="90000"/>
        </a:lnSpc>
        <a:spcBef>
          <a:spcPts val="1122"/>
        </a:spcBef>
        <a:buFont typeface="Arial" panose="020B0604020202020204" pitchFamily="34" charset="0"/>
        <a:buChar char="•"/>
        <a:defRPr sz="3142" kern="1200">
          <a:solidFill>
            <a:schemeClr val="tx1"/>
          </a:solidFill>
          <a:latin typeface="+mn-lt"/>
          <a:ea typeface="+mn-ea"/>
          <a:cs typeface="+mn-cs"/>
        </a:defRPr>
      </a:lvl1pPr>
      <a:lvl2pPr marL="769468" indent="-256489" algn="l" defTabSz="1025957" rtl="0" eaLnBrk="1" latinLnBrk="0" hangingPunct="1">
        <a:lnSpc>
          <a:spcPct val="90000"/>
        </a:lnSpc>
        <a:spcBef>
          <a:spcPts val="561"/>
        </a:spcBef>
        <a:buFont typeface="Arial" panose="020B0604020202020204" pitchFamily="34" charset="0"/>
        <a:buChar char="•"/>
        <a:defRPr sz="2693" kern="1200">
          <a:solidFill>
            <a:schemeClr val="tx1"/>
          </a:solidFill>
          <a:latin typeface="+mn-lt"/>
          <a:ea typeface="+mn-ea"/>
          <a:cs typeface="+mn-cs"/>
        </a:defRPr>
      </a:lvl2pPr>
      <a:lvl3pPr marL="1282446" indent="-256489" algn="l" defTabSz="1025957" rtl="0" eaLnBrk="1" latinLnBrk="0" hangingPunct="1">
        <a:lnSpc>
          <a:spcPct val="90000"/>
        </a:lnSpc>
        <a:spcBef>
          <a:spcPts val="561"/>
        </a:spcBef>
        <a:buFont typeface="Arial" panose="020B0604020202020204" pitchFamily="34" charset="0"/>
        <a:buChar char="•"/>
        <a:defRPr sz="2244" kern="1200">
          <a:solidFill>
            <a:schemeClr val="tx1"/>
          </a:solidFill>
          <a:latin typeface="+mn-lt"/>
          <a:ea typeface="+mn-ea"/>
          <a:cs typeface="+mn-cs"/>
        </a:defRPr>
      </a:lvl3pPr>
      <a:lvl4pPr marL="1795424" indent="-256489" algn="l" defTabSz="1025957" rtl="0" eaLnBrk="1" latinLnBrk="0" hangingPunct="1">
        <a:lnSpc>
          <a:spcPct val="90000"/>
        </a:lnSpc>
        <a:spcBef>
          <a:spcPts val="561"/>
        </a:spcBef>
        <a:buFont typeface="Arial" panose="020B0604020202020204" pitchFamily="34" charset="0"/>
        <a:buChar char="•"/>
        <a:defRPr sz="2020" kern="1200">
          <a:solidFill>
            <a:schemeClr val="tx1"/>
          </a:solidFill>
          <a:latin typeface="+mn-lt"/>
          <a:ea typeface="+mn-ea"/>
          <a:cs typeface="+mn-cs"/>
        </a:defRPr>
      </a:lvl4pPr>
      <a:lvl5pPr marL="2308403" indent="-256489" algn="l" defTabSz="1025957" rtl="0" eaLnBrk="1" latinLnBrk="0" hangingPunct="1">
        <a:lnSpc>
          <a:spcPct val="90000"/>
        </a:lnSpc>
        <a:spcBef>
          <a:spcPts val="561"/>
        </a:spcBef>
        <a:buFont typeface="Arial" panose="020B0604020202020204" pitchFamily="34" charset="0"/>
        <a:buChar char="•"/>
        <a:defRPr sz="2020" kern="1200">
          <a:solidFill>
            <a:schemeClr val="tx1"/>
          </a:solidFill>
          <a:latin typeface="+mn-lt"/>
          <a:ea typeface="+mn-ea"/>
          <a:cs typeface="+mn-cs"/>
        </a:defRPr>
      </a:lvl5pPr>
      <a:lvl6pPr marL="2821381" indent="-256489" algn="l" defTabSz="1025957" rtl="0" eaLnBrk="1" latinLnBrk="0" hangingPunct="1">
        <a:lnSpc>
          <a:spcPct val="90000"/>
        </a:lnSpc>
        <a:spcBef>
          <a:spcPts val="561"/>
        </a:spcBef>
        <a:buFont typeface="Arial" panose="020B0604020202020204" pitchFamily="34" charset="0"/>
        <a:buChar char="•"/>
        <a:defRPr sz="2020" kern="1200">
          <a:solidFill>
            <a:schemeClr val="tx1"/>
          </a:solidFill>
          <a:latin typeface="+mn-lt"/>
          <a:ea typeface="+mn-ea"/>
          <a:cs typeface="+mn-cs"/>
        </a:defRPr>
      </a:lvl6pPr>
      <a:lvl7pPr marL="3334360" indent="-256489" algn="l" defTabSz="1025957" rtl="0" eaLnBrk="1" latinLnBrk="0" hangingPunct="1">
        <a:lnSpc>
          <a:spcPct val="90000"/>
        </a:lnSpc>
        <a:spcBef>
          <a:spcPts val="561"/>
        </a:spcBef>
        <a:buFont typeface="Arial" panose="020B0604020202020204" pitchFamily="34" charset="0"/>
        <a:buChar char="•"/>
        <a:defRPr sz="2020" kern="1200">
          <a:solidFill>
            <a:schemeClr val="tx1"/>
          </a:solidFill>
          <a:latin typeface="+mn-lt"/>
          <a:ea typeface="+mn-ea"/>
          <a:cs typeface="+mn-cs"/>
        </a:defRPr>
      </a:lvl7pPr>
      <a:lvl8pPr marL="3847338" indent="-256489" algn="l" defTabSz="1025957" rtl="0" eaLnBrk="1" latinLnBrk="0" hangingPunct="1">
        <a:lnSpc>
          <a:spcPct val="90000"/>
        </a:lnSpc>
        <a:spcBef>
          <a:spcPts val="561"/>
        </a:spcBef>
        <a:buFont typeface="Arial" panose="020B0604020202020204" pitchFamily="34" charset="0"/>
        <a:buChar char="•"/>
        <a:defRPr sz="2020" kern="1200">
          <a:solidFill>
            <a:schemeClr val="tx1"/>
          </a:solidFill>
          <a:latin typeface="+mn-lt"/>
          <a:ea typeface="+mn-ea"/>
          <a:cs typeface="+mn-cs"/>
        </a:defRPr>
      </a:lvl8pPr>
      <a:lvl9pPr marL="4360316" indent="-256489" algn="l" defTabSz="1025957" rtl="0" eaLnBrk="1" latinLnBrk="0" hangingPunct="1">
        <a:lnSpc>
          <a:spcPct val="90000"/>
        </a:lnSpc>
        <a:spcBef>
          <a:spcPts val="561"/>
        </a:spcBef>
        <a:buFont typeface="Arial" panose="020B0604020202020204" pitchFamily="34" charset="0"/>
        <a:buChar char="•"/>
        <a:defRPr sz="20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25957" rtl="0" eaLnBrk="1" latinLnBrk="0" hangingPunct="1">
        <a:defRPr sz="2020" kern="1200">
          <a:solidFill>
            <a:schemeClr val="tx1"/>
          </a:solidFill>
          <a:latin typeface="+mn-lt"/>
          <a:ea typeface="+mn-ea"/>
          <a:cs typeface="+mn-cs"/>
        </a:defRPr>
      </a:lvl1pPr>
      <a:lvl2pPr marL="512978" algn="l" defTabSz="1025957" rtl="0" eaLnBrk="1" latinLnBrk="0" hangingPunct="1">
        <a:defRPr sz="2020" kern="1200">
          <a:solidFill>
            <a:schemeClr val="tx1"/>
          </a:solidFill>
          <a:latin typeface="+mn-lt"/>
          <a:ea typeface="+mn-ea"/>
          <a:cs typeface="+mn-cs"/>
        </a:defRPr>
      </a:lvl2pPr>
      <a:lvl3pPr marL="1025957" algn="l" defTabSz="1025957" rtl="0" eaLnBrk="1" latinLnBrk="0" hangingPunct="1">
        <a:defRPr sz="2020" kern="1200">
          <a:solidFill>
            <a:schemeClr val="tx1"/>
          </a:solidFill>
          <a:latin typeface="+mn-lt"/>
          <a:ea typeface="+mn-ea"/>
          <a:cs typeface="+mn-cs"/>
        </a:defRPr>
      </a:lvl3pPr>
      <a:lvl4pPr marL="1538935" algn="l" defTabSz="1025957" rtl="0" eaLnBrk="1" latinLnBrk="0" hangingPunct="1">
        <a:defRPr sz="2020" kern="1200">
          <a:solidFill>
            <a:schemeClr val="tx1"/>
          </a:solidFill>
          <a:latin typeface="+mn-lt"/>
          <a:ea typeface="+mn-ea"/>
          <a:cs typeface="+mn-cs"/>
        </a:defRPr>
      </a:lvl4pPr>
      <a:lvl5pPr marL="2051914" algn="l" defTabSz="1025957" rtl="0" eaLnBrk="1" latinLnBrk="0" hangingPunct="1">
        <a:defRPr sz="2020" kern="1200">
          <a:solidFill>
            <a:schemeClr val="tx1"/>
          </a:solidFill>
          <a:latin typeface="+mn-lt"/>
          <a:ea typeface="+mn-ea"/>
          <a:cs typeface="+mn-cs"/>
        </a:defRPr>
      </a:lvl5pPr>
      <a:lvl6pPr marL="2564892" algn="l" defTabSz="1025957" rtl="0" eaLnBrk="1" latinLnBrk="0" hangingPunct="1">
        <a:defRPr sz="2020" kern="1200">
          <a:solidFill>
            <a:schemeClr val="tx1"/>
          </a:solidFill>
          <a:latin typeface="+mn-lt"/>
          <a:ea typeface="+mn-ea"/>
          <a:cs typeface="+mn-cs"/>
        </a:defRPr>
      </a:lvl6pPr>
      <a:lvl7pPr marL="3077870" algn="l" defTabSz="1025957" rtl="0" eaLnBrk="1" latinLnBrk="0" hangingPunct="1">
        <a:defRPr sz="2020" kern="1200">
          <a:solidFill>
            <a:schemeClr val="tx1"/>
          </a:solidFill>
          <a:latin typeface="+mn-lt"/>
          <a:ea typeface="+mn-ea"/>
          <a:cs typeface="+mn-cs"/>
        </a:defRPr>
      </a:lvl7pPr>
      <a:lvl8pPr marL="3590849" algn="l" defTabSz="1025957" rtl="0" eaLnBrk="1" latinLnBrk="0" hangingPunct="1">
        <a:defRPr sz="2020" kern="1200">
          <a:solidFill>
            <a:schemeClr val="tx1"/>
          </a:solidFill>
          <a:latin typeface="+mn-lt"/>
          <a:ea typeface="+mn-ea"/>
          <a:cs typeface="+mn-cs"/>
        </a:defRPr>
      </a:lvl8pPr>
      <a:lvl9pPr marL="4103827" algn="l" defTabSz="1025957" rtl="0" eaLnBrk="1" latinLnBrk="0" hangingPunct="1">
        <a:defRPr sz="20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69000" r="-6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ZoneTexte 18">
            <a:extLst>
              <a:ext uri="{FF2B5EF4-FFF2-40B4-BE49-F238E27FC236}">
                <a16:creationId xmlns="" xmlns:a16="http://schemas.microsoft.com/office/drawing/2014/main" id="{776EE4D1-5B20-4DD0-9D8F-CFF10F9DCE9A}"/>
              </a:ext>
            </a:extLst>
          </p:cNvPr>
          <p:cNvSpPr txBox="1"/>
          <p:nvPr/>
        </p:nvSpPr>
        <p:spPr>
          <a:xfrm>
            <a:off x="245825" y="1059856"/>
            <a:ext cx="1436687" cy="369332"/>
          </a:xfrm>
          <a:prstGeom prst="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ctr"/>
          </a:lstStyle>
          <a:p>
            <a:r>
              <a:rPr lang="fr-BE" dirty="0"/>
              <a:t>26 février</a:t>
            </a:r>
            <a:endParaRPr lang="fr-FR" dirty="0"/>
          </a:p>
        </p:txBody>
      </p:sp>
      <p:sp>
        <p:nvSpPr>
          <p:cNvPr id="20" name="Rectangle 19">
            <a:extLst>
              <a:ext uri="{FF2B5EF4-FFF2-40B4-BE49-F238E27FC236}">
                <a16:creationId xmlns="" xmlns:a16="http://schemas.microsoft.com/office/drawing/2014/main" id="{BB10BB9F-437E-43BA-8CCE-FDAD03D11C36}"/>
              </a:ext>
            </a:extLst>
          </p:cNvPr>
          <p:cNvSpPr/>
          <p:nvPr/>
        </p:nvSpPr>
        <p:spPr>
          <a:xfrm>
            <a:off x="245825" y="1478956"/>
            <a:ext cx="1436687" cy="960031"/>
          </a:xfrm>
          <a:prstGeom prst="rect">
            <a:avLst/>
          </a:prstGeom>
          <a:noFill/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BE" sz="1400" dirty="0">
                <a:solidFill>
                  <a:schemeClr val="accent2">
                    <a:lumMod val="50000"/>
                  </a:schemeClr>
                </a:solidFill>
              </a:rPr>
              <a:t>(5’ en silence) J'écoute au fond de moi avec bienveillance</a:t>
            </a:r>
            <a:endParaRPr lang="fr-FR" sz="14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="" xmlns:a16="http://schemas.microsoft.com/office/drawing/2014/main" id="{D6BEED90-4034-4DD1-9190-4EBD730F4E2A}"/>
              </a:ext>
            </a:extLst>
          </p:cNvPr>
          <p:cNvSpPr txBox="1"/>
          <p:nvPr/>
        </p:nvSpPr>
        <p:spPr>
          <a:xfrm>
            <a:off x="1912161" y="1059856"/>
            <a:ext cx="1436687" cy="369332"/>
          </a:xfrm>
          <a:prstGeom prst="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ctr"/>
          </a:lstStyle>
          <a:p>
            <a:r>
              <a:rPr lang="fr-BE" dirty="0"/>
              <a:t>27 février</a:t>
            </a:r>
            <a:endParaRPr lang="fr-FR" dirty="0"/>
          </a:p>
        </p:txBody>
      </p:sp>
      <p:sp>
        <p:nvSpPr>
          <p:cNvPr id="23" name="Rectangle 22">
            <a:extLst>
              <a:ext uri="{FF2B5EF4-FFF2-40B4-BE49-F238E27FC236}">
                <a16:creationId xmlns="" xmlns:a16="http://schemas.microsoft.com/office/drawing/2014/main" id="{F5D2716C-C77F-4CDC-B786-DB5AC5717E22}"/>
              </a:ext>
            </a:extLst>
          </p:cNvPr>
          <p:cNvSpPr/>
          <p:nvPr/>
        </p:nvSpPr>
        <p:spPr>
          <a:xfrm>
            <a:off x="1912161" y="1478956"/>
            <a:ext cx="1436687" cy="960031"/>
          </a:xfrm>
          <a:prstGeom prst="rect">
            <a:avLst/>
          </a:prstGeom>
          <a:noFill/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BE" sz="1400" dirty="0">
                <a:solidFill>
                  <a:schemeClr val="accent2">
                    <a:lumMod val="50000"/>
                  </a:schemeClr>
                </a:solidFill>
              </a:rPr>
              <a:t>Dire un mot doux à quelqu’un</a:t>
            </a:r>
            <a:endParaRPr lang="fr-FR" sz="14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25" name="ZoneTexte 24">
            <a:extLst>
              <a:ext uri="{FF2B5EF4-FFF2-40B4-BE49-F238E27FC236}">
                <a16:creationId xmlns="" xmlns:a16="http://schemas.microsoft.com/office/drawing/2014/main" id="{A0307C8B-7B8A-41E0-AC7A-18E356BF6FC6}"/>
              </a:ext>
            </a:extLst>
          </p:cNvPr>
          <p:cNvSpPr txBox="1"/>
          <p:nvPr/>
        </p:nvSpPr>
        <p:spPr>
          <a:xfrm>
            <a:off x="3578497" y="1059856"/>
            <a:ext cx="1436687" cy="369332"/>
          </a:xfrm>
          <a:prstGeom prst="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ctr"/>
          </a:lstStyle>
          <a:p>
            <a:r>
              <a:rPr lang="fr-BE" dirty="0"/>
              <a:t>28 février</a:t>
            </a:r>
            <a:endParaRPr lang="fr-FR" dirty="0"/>
          </a:p>
        </p:txBody>
      </p:sp>
      <p:sp>
        <p:nvSpPr>
          <p:cNvPr id="26" name="Rectangle 25">
            <a:extLst>
              <a:ext uri="{FF2B5EF4-FFF2-40B4-BE49-F238E27FC236}">
                <a16:creationId xmlns="" xmlns:a16="http://schemas.microsoft.com/office/drawing/2014/main" id="{A15BD641-25AE-467E-9BC5-0019B83C4000}"/>
              </a:ext>
            </a:extLst>
          </p:cNvPr>
          <p:cNvSpPr/>
          <p:nvPr/>
        </p:nvSpPr>
        <p:spPr>
          <a:xfrm>
            <a:off x="3578497" y="1478956"/>
            <a:ext cx="1436687" cy="960031"/>
          </a:xfrm>
          <a:prstGeom prst="rect">
            <a:avLst/>
          </a:prstGeom>
          <a:noFill/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BE" sz="1400" dirty="0">
                <a:solidFill>
                  <a:schemeClr val="accent2">
                    <a:lumMod val="50000"/>
                  </a:schemeClr>
                </a:solidFill>
              </a:rPr>
              <a:t>Faire un câlin</a:t>
            </a:r>
          </a:p>
          <a:p>
            <a:pPr algn="ctr"/>
            <a:r>
              <a:rPr lang="fr-BE" sz="1400" dirty="0">
                <a:solidFill>
                  <a:schemeClr val="accent2">
                    <a:lumMod val="50000"/>
                  </a:schemeClr>
                </a:solidFill>
              </a:rPr>
              <a:t>(free </a:t>
            </a:r>
            <a:r>
              <a:rPr lang="fr-BE" sz="1400" dirty="0" err="1">
                <a:solidFill>
                  <a:schemeClr val="accent2">
                    <a:lumMod val="50000"/>
                  </a:schemeClr>
                </a:solidFill>
              </a:rPr>
              <a:t>hug</a:t>
            </a:r>
            <a:r>
              <a:rPr lang="fr-BE" sz="1400" dirty="0">
                <a:solidFill>
                  <a:schemeClr val="accent2">
                    <a:lumMod val="50000"/>
                  </a:schemeClr>
                </a:solidFill>
              </a:rPr>
              <a:t>)</a:t>
            </a:r>
            <a:endParaRPr lang="fr-FR" sz="14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28" name="ZoneTexte 27">
            <a:extLst>
              <a:ext uri="{FF2B5EF4-FFF2-40B4-BE49-F238E27FC236}">
                <a16:creationId xmlns="" xmlns:a16="http://schemas.microsoft.com/office/drawing/2014/main" id="{1E761BD3-133D-499E-862F-75228928E2B5}"/>
              </a:ext>
            </a:extLst>
          </p:cNvPr>
          <p:cNvSpPr txBox="1"/>
          <p:nvPr/>
        </p:nvSpPr>
        <p:spPr>
          <a:xfrm>
            <a:off x="5244833" y="1059856"/>
            <a:ext cx="1436687" cy="369332"/>
          </a:xfrm>
          <a:prstGeom prst="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ctr"/>
          </a:lstStyle>
          <a:p>
            <a:r>
              <a:rPr lang="fr-BE" dirty="0"/>
              <a:t>29 février</a:t>
            </a:r>
            <a:endParaRPr lang="fr-FR" dirty="0"/>
          </a:p>
        </p:txBody>
      </p:sp>
      <p:sp>
        <p:nvSpPr>
          <p:cNvPr id="29" name="Rectangle 28">
            <a:extLst>
              <a:ext uri="{FF2B5EF4-FFF2-40B4-BE49-F238E27FC236}">
                <a16:creationId xmlns="" xmlns:a16="http://schemas.microsoft.com/office/drawing/2014/main" id="{DB4C2EBF-E844-4ABC-B068-4E530BD63BEE}"/>
              </a:ext>
            </a:extLst>
          </p:cNvPr>
          <p:cNvSpPr/>
          <p:nvPr/>
        </p:nvSpPr>
        <p:spPr>
          <a:xfrm>
            <a:off x="5244833" y="1478956"/>
            <a:ext cx="1436687" cy="960031"/>
          </a:xfrm>
          <a:prstGeom prst="rect">
            <a:avLst/>
          </a:prstGeom>
          <a:noFill/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BE" sz="1400" dirty="0">
                <a:solidFill>
                  <a:schemeClr val="accent2">
                    <a:lumMod val="50000"/>
                  </a:schemeClr>
                </a:solidFill>
              </a:rPr>
              <a:t>Faire un compliment</a:t>
            </a:r>
            <a:endParaRPr lang="fr-FR" sz="14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1" name="ZoneTexte 30">
            <a:extLst>
              <a:ext uri="{FF2B5EF4-FFF2-40B4-BE49-F238E27FC236}">
                <a16:creationId xmlns="" xmlns:a16="http://schemas.microsoft.com/office/drawing/2014/main" id="{8910D94E-6DD4-44C3-9BAC-4EA2719A2EF7}"/>
              </a:ext>
            </a:extLst>
          </p:cNvPr>
          <p:cNvSpPr txBox="1"/>
          <p:nvPr/>
        </p:nvSpPr>
        <p:spPr>
          <a:xfrm>
            <a:off x="6911167" y="1059856"/>
            <a:ext cx="1436687" cy="369332"/>
          </a:xfrm>
          <a:prstGeom prst="rect">
            <a:avLst/>
          </a:prstGeom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BE" dirty="0"/>
              <a:t>1</a:t>
            </a:r>
            <a:r>
              <a:rPr lang="fr-BE" baseline="30000" dirty="0"/>
              <a:t>er</a:t>
            </a:r>
            <a:r>
              <a:rPr lang="fr-BE" dirty="0"/>
              <a:t> Mars</a:t>
            </a:r>
            <a:endParaRPr lang="fr-FR" dirty="0"/>
          </a:p>
        </p:txBody>
      </p:sp>
      <p:sp>
        <p:nvSpPr>
          <p:cNvPr id="32" name="Rectangle 31">
            <a:extLst>
              <a:ext uri="{FF2B5EF4-FFF2-40B4-BE49-F238E27FC236}">
                <a16:creationId xmlns="" xmlns:a16="http://schemas.microsoft.com/office/drawing/2014/main" id="{AB70C42C-0517-415F-89DA-C3C71A1CD219}"/>
              </a:ext>
            </a:extLst>
          </p:cNvPr>
          <p:cNvSpPr/>
          <p:nvPr/>
        </p:nvSpPr>
        <p:spPr>
          <a:xfrm>
            <a:off x="6911167" y="1478956"/>
            <a:ext cx="1436687" cy="960031"/>
          </a:xfrm>
          <a:prstGeom prst="rect">
            <a:avLst/>
          </a:prstGeom>
          <a:noFill/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BE" sz="1400" dirty="0">
                <a:solidFill>
                  <a:schemeClr val="accent6">
                    <a:lumMod val="50000"/>
                  </a:schemeClr>
                </a:solidFill>
              </a:rPr>
              <a:t>Faire rire quelqu’un</a:t>
            </a:r>
          </a:p>
        </p:txBody>
      </p:sp>
      <p:sp>
        <p:nvSpPr>
          <p:cNvPr id="51" name="ZoneTexte 50">
            <a:extLst>
              <a:ext uri="{FF2B5EF4-FFF2-40B4-BE49-F238E27FC236}">
                <a16:creationId xmlns="" xmlns:a16="http://schemas.microsoft.com/office/drawing/2014/main" id="{BCB632E6-0AB5-4827-9F51-6701DAC7C93F}"/>
              </a:ext>
            </a:extLst>
          </p:cNvPr>
          <p:cNvSpPr txBox="1"/>
          <p:nvPr/>
        </p:nvSpPr>
        <p:spPr>
          <a:xfrm>
            <a:off x="8566204" y="1059856"/>
            <a:ext cx="1436687" cy="369332"/>
          </a:xfrm>
          <a:prstGeom prst="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ctr"/>
          </a:lstStyle>
          <a:p>
            <a:r>
              <a:rPr lang="fr-FR" dirty="0"/>
              <a:t>2 mars</a:t>
            </a:r>
          </a:p>
        </p:txBody>
      </p:sp>
      <p:sp>
        <p:nvSpPr>
          <p:cNvPr id="52" name="Rectangle 51">
            <a:extLst>
              <a:ext uri="{FF2B5EF4-FFF2-40B4-BE49-F238E27FC236}">
                <a16:creationId xmlns="" xmlns:a16="http://schemas.microsoft.com/office/drawing/2014/main" id="{22279BD4-B2A5-472E-B2EE-986A89C9AFBC}"/>
              </a:ext>
            </a:extLst>
          </p:cNvPr>
          <p:cNvSpPr/>
          <p:nvPr/>
        </p:nvSpPr>
        <p:spPr>
          <a:xfrm>
            <a:off x="8566204" y="1478956"/>
            <a:ext cx="1436687" cy="960031"/>
          </a:xfrm>
          <a:prstGeom prst="rect">
            <a:avLst/>
          </a:prstGeom>
          <a:noFill/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BE" sz="1400" dirty="0">
                <a:solidFill>
                  <a:schemeClr val="accent2">
                    <a:lumMod val="50000"/>
                  </a:schemeClr>
                </a:solidFill>
              </a:rPr>
              <a:t>Offrir un café/thé à un(e) amie(e)</a:t>
            </a:r>
            <a:endParaRPr lang="fr-FR" sz="14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49" name="ZoneTexte 48">
            <a:extLst>
              <a:ext uri="{FF2B5EF4-FFF2-40B4-BE49-F238E27FC236}">
                <a16:creationId xmlns="" xmlns:a16="http://schemas.microsoft.com/office/drawing/2014/main" id="{3968B1F5-2D1F-49A5-9754-CC92D1D61D58}"/>
              </a:ext>
            </a:extLst>
          </p:cNvPr>
          <p:cNvSpPr txBox="1"/>
          <p:nvPr/>
        </p:nvSpPr>
        <p:spPr>
          <a:xfrm>
            <a:off x="257122" y="2722330"/>
            <a:ext cx="1436687" cy="369332"/>
          </a:xfrm>
          <a:prstGeom prst="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ctr"/>
          </a:lstStyle>
          <a:p>
            <a:r>
              <a:rPr lang="fr-FR" dirty="0"/>
              <a:t>3 mars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="" xmlns:a16="http://schemas.microsoft.com/office/drawing/2014/main" id="{089263C5-3E7E-40F9-88DF-456D68C69E8D}"/>
              </a:ext>
            </a:extLst>
          </p:cNvPr>
          <p:cNvSpPr/>
          <p:nvPr/>
        </p:nvSpPr>
        <p:spPr>
          <a:xfrm>
            <a:off x="257122" y="3141430"/>
            <a:ext cx="1436687" cy="960031"/>
          </a:xfrm>
          <a:prstGeom prst="rect">
            <a:avLst/>
          </a:prstGeom>
          <a:noFill/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BE" sz="1400" dirty="0">
                <a:solidFill>
                  <a:schemeClr val="accent2">
                    <a:lumMod val="50000"/>
                  </a:schemeClr>
                </a:solidFill>
              </a:rPr>
              <a:t>Sourire à quelqu’un qui vous regarde</a:t>
            </a:r>
            <a:endParaRPr lang="fr-FR" sz="14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47" name="ZoneTexte 46">
            <a:extLst>
              <a:ext uri="{FF2B5EF4-FFF2-40B4-BE49-F238E27FC236}">
                <a16:creationId xmlns="" xmlns:a16="http://schemas.microsoft.com/office/drawing/2014/main" id="{48E81F0E-E900-41F9-B615-3E1ED016879B}"/>
              </a:ext>
            </a:extLst>
          </p:cNvPr>
          <p:cNvSpPr txBox="1"/>
          <p:nvPr/>
        </p:nvSpPr>
        <p:spPr>
          <a:xfrm>
            <a:off x="1923458" y="2722330"/>
            <a:ext cx="1436687" cy="369332"/>
          </a:xfrm>
          <a:prstGeom prst="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ctr"/>
          </a:lstStyle>
          <a:p>
            <a:r>
              <a:rPr lang="fr-FR" dirty="0"/>
              <a:t>4 mars</a:t>
            </a:r>
          </a:p>
        </p:txBody>
      </p:sp>
      <p:sp>
        <p:nvSpPr>
          <p:cNvPr id="48" name="Rectangle 47">
            <a:extLst>
              <a:ext uri="{FF2B5EF4-FFF2-40B4-BE49-F238E27FC236}">
                <a16:creationId xmlns="" xmlns:a16="http://schemas.microsoft.com/office/drawing/2014/main" id="{2816CE4D-074B-4A1E-A67C-D55822BD8AF0}"/>
              </a:ext>
            </a:extLst>
          </p:cNvPr>
          <p:cNvSpPr/>
          <p:nvPr/>
        </p:nvSpPr>
        <p:spPr>
          <a:xfrm>
            <a:off x="1923458" y="3141430"/>
            <a:ext cx="1436687" cy="960031"/>
          </a:xfrm>
          <a:prstGeom prst="rect">
            <a:avLst/>
          </a:prstGeom>
          <a:noFill/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BE" sz="1400" dirty="0">
                <a:solidFill>
                  <a:schemeClr val="accent2">
                    <a:lumMod val="50000"/>
                  </a:schemeClr>
                </a:solidFill>
              </a:rPr>
              <a:t>S’asseoir une minute au jardin</a:t>
            </a:r>
            <a:endParaRPr lang="fr-FR" sz="14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45" name="ZoneTexte 44">
            <a:extLst>
              <a:ext uri="{FF2B5EF4-FFF2-40B4-BE49-F238E27FC236}">
                <a16:creationId xmlns="" xmlns:a16="http://schemas.microsoft.com/office/drawing/2014/main" id="{C2083EE2-C29D-4838-AB15-1EDD0FABEB80}"/>
              </a:ext>
            </a:extLst>
          </p:cNvPr>
          <p:cNvSpPr txBox="1"/>
          <p:nvPr/>
        </p:nvSpPr>
        <p:spPr>
          <a:xfrm>
            <a:off x="3589794" y="2722330"/>
            <a:ext cx="1436687" cy="369332"/>
          </a:xfrm>
          <a:prstGeom prst="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ctr"/>
          </a:lstStyle>
          <a:p>
            <a:r>
              <a:rPr lang="fr-FR" dirty="0"/>
              <a:t>5 mars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="" xmlns:a16="http://schemas.microsoft.com/office/drawing/2014/main" id="{D1878946-4EE1-4E71-B1E9-0181140971BD}"/>
              </a:ext>
            </a:extLst>
          </p:cNvPr>
          <p:cNvSpPr/>
          <p:nvPr/>
        </p:nvSpPr>
        <p:spPr>
          <a:xfrm>
            <a:off x="3589794" y="3141430"/>
            <a:ext cx="1436687" cy="960031"/>
          </a:xfrm>
          <a:prstGeom prst="rect">
            <a:avLst/>
          </a:prstGeom>
          <a:noFill/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BE" sz="1400">
                <a:solidFill>
                  <a:schemeClr val="accent2">
                    <a:lumMod val="50000"/>
                  </a:schemeClr>
                </a:solidFill>
              </a:rPr>
              <a:t>Savourer votre repas en mangeant lentement</a:t>
            </a:r>
            <a:endParaRPr lang="fr-FR" sz="14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43" name="ZoneTexte 42">
            <a:extLst>
              <a:ext uri="{FF2B5EF4-FFF2-40B4-BE49-F238E27FC236}">
                <a16:creationId xmlns="" xmlns:a16="http://schemas.microsoft.com/office/drawing/2014/main" id="{E096E7C6-9B5D-4080-BB80-694B5D2C6397}"/>
              </a:ext>
            </a:extLst>
          </p:cNvPr>
          <p:cNvSpPr txBox="1"/>
          <p:nvPr/>
        </p:nvSpPr>
        <p:spPr>
          <a:xfrm>
            <a:off x="5256130" y="2722330"/>
            <a:ext cx="1436687" cy="369332"/>
          </a:xfrm>
          <a:prstGeom prst="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ctr"/>
          </a:lstStyle>
          <a:p>
            <a:r>
              <a:rPr lang="fr-FR" dirty="0"/>
              <a:t>6 mars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="" xmlns:a16="http://schemas.microsoft.com/office/drawing/2014/main" id="{E6740BBE-A8EB-416F-87DF-D3B446C40DC2}"/>
              </a:ext>
            </a:extLst>
          </p:cNvPr>
          <p:cNvSpPr/>
          <p:nvPr/>
        </p:nvSpPr>
        <p:spPr>
          <a:xfrm>
            <a:off x="5256130" y="3141430"/>
            <a:ext cx="1436687" cy="960031"/>
          </a:xfrm>
          <a:prstGeom prst="rect">
            <a:avLst/>
          </a:prstGeom>
          <a:noFill/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>
                <a:solidFill>
                  <a:schemeClr val="accent2">
                    <a:lumMod val="50000"/>
                  </a:schemeClr>
                </a:solidFill>
              </a:rPr>
              <a:t>Proposer à un(e) ami(e) une </a:t>
            </a:r>
            <a:r>
              <a:rPr lang="fr-FR" sz="1400">
                <a:solidFill>
                  <a:schemeClr val="accent2">
                    <a:lumMod val="50000"/>
                  </a:schemeClr>
                </a:solidFill>
              </a:rPr>
              <a:t>activité sympa</a:t>
            </a:r>
            <a:endParaRPr lang="fr-FR" sz="14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41" name="ZoneTexte 40">
            <a:extLst>
              <a:ext uri="{FF2B5EF4-FFF2-40B4-BE49-F238E27FC236}">
                <a16:creationId xmlns="" xmlns:a16="http://schemas.microsoft.com/office/drawing/2014/main" id="{E39F2250-5D3B-4AA2-A63F-7C43BA713D87}"/>
              </a:ext>
            </a:extLst>
          </p:cNvPr>
          <p:cNvSpPr txBox="1"/>
          <p:nvPr/>
        </p:nvSpPr>
        <p:spPr>
          <a:xfrm>
            <a:off x="6922464" y="2722330"/>
            <a:ext cx="1436687" cy="369332"/>
          </a:xfrm>
          <a:prstGeom prst="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ctr"/>
          </a:lstStyle>
          <a:p>
            <a:r>
              <a:rPr lang="fr-FR" dirty="0"/>
              <a:t>7 mars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="" xmlns:a16="http://schemas.microsoft.com/office/drawing/2014/main" id="{2E8E329C-BDBF-4BB1-ADF0-2E0B975F32E9}"/>
              </a:ext>
            </a:extLst>
          </p:cNvPr>
          <p:cNvSpPr/>
          <p:nvPr/>
        </p:nvSpPr>
        <p:spPr>
          <a:xfrm>
            <a:off x="6922464" y="3141430"/>
            <a:ext cx="1436687" cy="960031"/>
          </a:xfrm>
          <a:prstGeom prst="rect">
            <a:avLst/>
          </a:prstGeom>
          <a:noFill/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BE" sz="1400" dirty="0">
                <a:solidFill>
                  <a:schemeClr val="accent2">
                    <a:lumMod val="50000"/>
                  </a:schemeClr>
                </a:solidFill>
              </a:rPr>
              <a:t>Appeler quelqu’un de votre famille</a:t>
            </a:r>
            <a:endParaRPr lang="fr-FR" sz="14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70" name="ZoneTexte 69">
            <a:extLst>
              <a:ext uri="{FF2B5EF4-FFF2-40B4-BE49-F238E27FC236}">
                <a16:creationId xmlns="" xmlns:a16="http://schemas.microsoft.com/office/drawing/2014/main" id="{9FD7B176-CE03-49EA-909C-587BB17C333B}"/>
              </a:ext>
            </a:extLst>
          </p:cNvPr>
          <p:cNvSpPr txBox="1"/>
          <p:nvPr/>
        </p:nvSpPr>
        <p:spPr>
          <a:xfrm>
            <a:off x="8588798" y="2722330"/>
            <a:ext cx="1436687" cy="369332"/>
          </a:xfrm>
          <a:prstGeom prst="rect">
            <a:avLst/>
          </a:prstGeom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ctr"/>
          </a:lstStyle>
          <a:p>
            <a:r>
              <a:rPr lang="fr-FR" dirty="0"/>
              <a:t>8 mars</a:t>
            </a:r>
          </a:p>
        </p:txBody>
      </p:sp>
      <p:sp>
        <p:nvSpPr>
          <p:cNvPr id="71" name="Rectangle 70">
            <a:extLst>
              <a:ext uri="{FF2B5EF4-FFF2-40B4-BE49-F238E27FC236}">
                <a16:creationId xmlns="" xmlns:a16="http://schemas.microsoft.com/office/drawing/2014/main" id="{22998C44-A9FF-47F1-9813-0AF528B6C914}"/>
              </a:ext>
            </a:extLst>
          </p:cNvPr>
          <p:cNvSpPr/>
          <p:nvPr/>
        </p:nvSpPr>
        <p:spPr>
          <a:xfrm>
            <a:off x="8588798" y="3141430"/>
            <a:ext cx="1436687" cy="960031"/>
          </a:xfrm>
          <a:prstGeom prst="rect">
            <a:avLst/>
          </a:prstGeom>
          <a:noFill/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BE" sz="1400" dirty="0">
                <a:solidFill>
                  <a:schemeClr val="accent6">
                    <a:lumMod val="50000"/>
                  </a:schemeClr>
                </a:solidFill>
              </a:rPr>
              <a:t>Ecouter votre </a:t>
            </a:r>
            <a:r>
              <a:rPr lang="fr-BE" sz="1400">
                <a:solidFill>
                  <a:schemeClr val="accent6">
                    <a:lumMod val="50000"/>
                  </a:schemeClr>
                </a:solidFill>
              </a:rPr>
              <a:t>musique préférée</a:t>
            </a:r>
            <a:endParaRPr lang="fr-FR" sz="14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68" name="ZoneTexte 67">
            <a:extLst>
              <a:ext uri="{FF2B5EF4-FFF2-40B4-BE49-F238E27FC236}">
                <a16:creationId xmlns="" xmlns:a16="http://schemas.microsoft.com/office/drawing/2014/main" id="{76EBB15D-3E55-4A40-B8EC-BE384ECF2522}"/>
              </a:ext>
            </a:extLst>
          </p:cNvPr>
          <p:cNvSpPr txBox="1"/>
          <p:nvPr/>
        </p:nvSpPr>
        <p:spPr>
          <a:xfrm>
            <a:off x="257122" y="4396262"/>
            <a:ext cx="1436687" cy="369332"/>
          </a:xfrm>
          <a:prstGeom prst="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ctr"/>
          </a:lstStyle>
          <a:p>
            <a:r>
              <a:rPr lang="fr-FR" dirty="0"/>
              <a:t>9 mars</a:t>
            </a:r>
          </a:p>
        </p:txBody>
      </p:sp>
      <p:sp>
        <p:nvSpPr>
          <p:cNvPr id="69" name="Rectangle 68">
            <a:extLst>
              <a:ext uri="{FF2B5EF4-FFF2-40B4-BE49-F238E27FC236}">
                <a16:creationId xmlns="" xmlns:a16="http://schemas.microsoft.com/office/drawing/2014/main" id="{9905BE09-EDA7-4308-A08C-9A8601F554D9}"/>
              </a:ext>
            </a:extLst>
          </p:cNvPr>
          <p:cNvSpPr/>
          <p:nvPr/>
        </p:nvSpPr>
        <p:spPr>
          <a:xfrm>
            <a:off x="257122" y="4815362"/>
            <a:ext cx="1436687" cy="960031"/>
          </a:xfrm>
          <a:prstGeom prst="rect">
            <a:avLst/>
          </a:prstGeom>
          <a:noFill/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BE" sz="1400" dirty="0">
                <a:solidFill>
                  <a:schemeClr val="accent2">
                    <a:lumMod val="50000"/>
                  </a:schemeClr>
                </a:solidFill>
              </a:rPr>
              <a:t>Laisser passer quelqu’un devant vous (bus, train, …)</a:t>
            </a:r>
            <a:endParaRPr lang="fr-FR" sz="14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66" name="ZoneTexte 65">
            <a:extLst>
              <a:ext uri="{FF2B5EF4-FFF2-40B4-BE49-F238E27FC236}">
                <a16:creationId xmlns="" xmlns:a16="http://schemas.microsoft.com/office/drawing/2014/main" id="{E25FC433-CF85-40EE-8507-5FE8CAD7F3B6}"/>
              </a:ext>
            </a:extLst>
          </p:cNvPr>
          <p:cNvSpPr txBox="1"/>
          <p:nvPr/>
        </p:nvSpPr>
        <p:spPr>
          <a:xfrm>
            <a:off x="1923458" y="4396262"/>
            <a:ext cx="1436687" cy="369332"/>
          </a:xfrm>
          <a:prstGeom prst="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ctr"/>
          </a:lstStyle>
          <a:p>
            <a:r>
              <a:rPr lang="fr-FR" dirty="0"/>
              <a:t>10 mars</a:t>
            </a:r>
          </a:p>
        </p:txBody>
      </p:sp>
      <p:sp>
        <p:nvSpPr>
          <p:cNvPr id="67" name="Rectangle 66">
            <a:extLst>
              <a:ext uri="{FF2B5EF4-FFF2-40B4-BE49-F238E27FC236}">
                <a16:creationId xmlns="" xmlns:a16="http://schemas.microsoft.com/office/drawing/2014/main" id="{999AF5C0-ABBF-4783-B1CB-76DA6F384B46}"/>
              </a:ext>
            </a:extLst>
          </p:cNvPr>
          <p:cNvSpPr/>
          <p:nvPr/>
        </p:nvSpPr>
        <p:spPr>
          <a:xfrm>
            <a:off x="1923458" y="4815362"/>
            <a:ext cx="1436687" cy="960031"/>
          </a:xfrm>
          <a:prstGeom prst="rect">
            <a:avLst/>
          </a:prstGeom>
          <a:noFill/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BE" sz="1400" dirty="0">
                <a:solidFill>
                  <a:schemeClr val="accent2">
                    <a:lumMod val="50000"/>
                  </a:schemeClr>
                </a:solidFill>
              </a:rPr>
              <a:t>se connecter à l’Amour universel </a:t>
            </a:r>
          </a:p>
          <a:p>
            <a:pPr algn="ctr"/>
            <a:r>
              <a:rPr lang="fr-BE" sz="1400" dirty="0">
                <a:solidFill>
                  <a:schemeClr val="accent2">
                    <a:lumMod val="50000"/>
                  </a:schemeClr>
                </a:solidFill>
              </a:rPr>
              <a:t>(pendant 5')</a:t>
            </a:r>
            <a:endParaRPr lang="fr-FR" sz="14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64" name="ZoneTexte 63">
            <a:extLst>
              <a:ext uri="{FF2B5EF4-FFF2-40B4-BE49-F238E27FC236}">
                <a16:creationId xmlns="" xmlns:a16="http://schemas.microsoft.com/office/drawing/2014/main" id="{D65DA485-DB47-4883-A1A3-32A1A7282B8E}"/>
              </a:ext>
            </a:extLst>
          </p:cNvPr>
          <p:cNvSpPr txBox="1"/>
          <p:nvPr/>
        </p:nvSpPr>
        <p:spPr>
          <a:xfrm>
            <a:off x="3589794" y="4396262"/>
            <a:ext cx="1436687" cy="369332"/>
          </a:xfrm>
          <a:prstGeom prst="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ctr"/>
          </a:lstStyle>
          <a:p>
            <a:r>
              <a:rPr lang="fr-FR" dirty="0"/>
              <a:t>11 mars</a:t>
            </a:r>
          </a:p>
        </p:txBody>
      </p:sp>
      <p:sp>
        <p:nvSpPr>
          <p:cNvPr id="65" name="Rectangle 64">
            <a:extLst>
              <a:ext uri="{FF2B5EF4-FFF2-40B4-BE49-F238E27FC236}">
                <a16:creationId xmlns="" xmlns:a16="http://schemas.microsoft.com/office/drawing/2014/main" id="{2219C66F-C74B-41CD-B6EB-AC1F1AD737A0}"/>
              </a:ext>
            </a:extLst>
          </p:cNvPr>
          <p:cNvSpPr/>
          <p:nvPr/>
        </p:nvSpPr>
        <p:spPr>
          <a:xfrm>
            <a:off x="3589794" y="4815362"/>
            <a:ext cx="1436687" cy="960031"/>
          </a:xfrm>
          <a:prstGeom prst="rect">
            <a:avLst/>
          </a:prstGeom>
          <a:noFill/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BE" sz="1400" dirty="0">
                <a:solidFill>
                  <a:schemeClr val="accent2">
                    <a:lumMod val="50000"/>
                  </a:schemeClr>
                </a:solidFill>
              </a:rPr>
              <a:t>Se dire «  je suis quelqu’un de bien »</a:t>
            </a:r>
            <a:endParaRPr lang="fr-FR" sz="14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62" name="ZoneTexte 61">
            <a:extLst>
              <a:ext uri="{FF2B5EF4-FFF2-40B4-BE49-F238E27FC236}">
                <a16:creationId xmlns="" xmlns:a16="http://schemas.microsoft.com/office/drawing/2014/main" id="{69C26EEA-8649-4479-8322-A4D0E48F550B}"/>
              </a:ext>
            </a:extLst>
          </p:cNvPr>
          <p:cNvSpPr txBox="1"/>
          <p:nvPr/>
        </p:nvSpPr>
        <p:spPr>
          <a:xfrm>
            <a:off x="5256130" y="4396262"/>
            <a:ext cx="1436687" cy="369332"/>
          </a:xfrm>
          <a:prstGeom prst="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ctr"/>
          </a:lstStyle>
          <a:p>
            <a:r>
              <a:rPr lang="fr-FR" dirty="0"/>
              <a:t>12 mars</a:t>
            </a:r>
          </a:p>
        </p:txBody>
      </p:sp>
      <p:sp>
        <p:nvSpPr>
          <p:cNvPr id="63" name="Rectangle 62">
            <a:extLst>
              <a:ext uri="{FF2B5EF4-FFF2-40B4-BE49-F238E27FC236}">
                <a16:creationId xmlns="" xmlns:a16="http://schemas.microsoft.com/office/drawing/2014/main" id="{232218F8-F302-45C6-A0FE-1084BC4F2FF8}"/>
              </a:ext>
            </a:extLst>
          </p:cNvPr>
          <p:cNvSpPr/>
          <p:nvPr/>
        </p:nvSpPr>
        <p:spPr>
          <a:xfrm>
            <a:off x="5256130" y="4815362"/>
            <a:ext cx="1436687" cy="960031"/>
          </a:xfrm>
          <a:prstGeom prst="rect">
            <a:avLst/>
          </a:prstGeom>
          <a:noFill/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BE" sz="1400" dirty="0">
                <a:solidFill>
                  <a:schemeClr val="accent2">
                    <a:lumMod val="50000"/>
                  </a:schemeClr>
                </a:solidFill>
              </a:rPr>
              <a:t>Donner des affaires à une œuvre de charité</a:t>
            </a:r>
            <a:endParaRPr lang="fr-FR" sz="14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60" name="ZoneTexte 59">
            <a:extLst>
              <a:ext uri="{FF2B5EF4-FFF2-40B4-BE49-F238E27FC236}">
                <a16:creationId xmlns="" xmlns:a16="http://schemas.microsoft.com/office/drawing/2014/main" id="{E228C748-1964-43A6-A55D-0F08BA7D3307}"/>
              </a:ext>
            </a:extLst>
          </p:cNvPr>
          <p:cNvSpPr txBox="1"/>
          <p:nvPr/>
        </p:nvSpPr>
        <p:spPr>
          <a:xfrm>
            <a:off x="6922464" y="4396262"/>
            <a:ext cx="1436687" cy="369332"/>
          </a:xfrm>
          <a:prstGeom prst="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ctr"/>
          </a:lstStyle>
          <a:p>
            <a:r>
              <a:rPr lang="fr-FR" dirty="0"/>
              <a:t>13 mars</a:t>
            </a:r>
          </a:p>
        </p:txBody>
      </p:sp>
      <p:sp>
        <p:nvSpPr>
          <p:cNvPr id="61" name="Rectangle 60">
            <a:extLst>
              <a:ext uri="{FF2B5EF4-FFF2-40B4-BE49-F238E27FC236}">
                <a16:creationId xmlns="" xmlns:a16="http://schemas.microsoft.com/office/drawing/2014/main" id="{6FDA8413-81D5-4123-B21A-5732478525C9}"/>
              </a:ext>
            </a:extLst>
          </p:cNvPr>
          <p:cNvSpPr/>
          <p:nvPr/>
        </p:nvSpPr>
        <p:spPr>
          <a:xfrm>
            <a:off x="6922464" y="4815362"/>
            <a:ext cx="1436687" cy="960031"/>
          </a:xfrm>
          <a:prstGeom prst="rect">
            <a:avLst/>
          </a:prstGeom>
          <a:noFill/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BE" sz="1400" dirty="0">
                <a:solidFill>
                  <a:schemeClr val="accent2">
                    <a:lumMod val="50000"/>
                  </a:schemeClr>
                </a:solidFill>
              </a:rPr>
              <a:t>Apporter des friandises à l’école</a:t>
            </a:r>
            <a:endParaRPr lang="fr-FR" sz="14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89" name="ZoneTexte 88">
            <a:extLst>
              <a:ext uri="{FF2B5EF4-FFF2-40B4-BE49-F238E27FC236}">
                <a16:creationId xmlns="" xmlns:a16="http://schemas.microsoft.com/office/drawing/2014/main" id="{27DE1012-2C8A-4444-BEDC-1B6B912497D2}"/>
              </a:ext>
            </a:extLst>
          </p:cNvPr>
          <p:cNvSpPr txBox="1"/>
          <p:nvPr/>
        </p:nvSpPr>
        <p:spPr>
          <a:xfrm>
            <a:off x="8588798" y="4396262"/>
            <a:ext cx="1436687" cy="369332"/>
          </a:xfrm>
          <a:prstGeom prst="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ctr"/>
          </a:lstStyle>
          <a:p>
            <a:r>
              <a:rPr lang="fr-FR" dirty="0"/>
              <a:t>14 mars</a:t>
            </a:r>
          </a:p>
        </p:txBody>
      </p:sp>
      <p:sp>
        <p:nvSpPr>
          <p:cNvPr id="90" name="Rectangle 89">
            <a:extLst>
              <a:ext uri="{FF2B5EF4-FFF2-40B4-BE49-F238E27FC236}">
                <a16:creationId xmlns="" xmlns:a16="http://schemas.microsoft.com/office/drawing/2014/main" id="{83CB4655-80F0-4E3D-B490-27FDAFA51CC8}"/>
              </a:ext>
            </a:extLst>
          </p:cNvPr>
          <p:cNvSpPr/>
          <p:nvPr/>
        </p:nvSpPr>
        <p:spPr>
          <a:xfrm>
            <a:off x="8588798" y="4815362"/>
            <a:ext cx="1436687" cy="960031"/>
          </a:xfrm>
          <a:prstGeom prst="rect">
            <a:avLst/>
          </a:prstGeom>
          <a:noFill/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BE" sz="1400" dirty="0">
                <a:solidFill>
                  <a:schemeClr val="accent2">
                    <a:lumMod val="50000"/>
                  </a:schemeClr>
                </a:solidFill>
              </a:rPr>
              <a:t>Laisser un petit mot gentil pour faire sourire quelqu’un</a:t>
            </a:r>
            <a:endParaRPr lang="fr-FR" sz="14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87" name="ZoneTexte 86">
            <a:extLst>
              <a:ext uri="{FF2B5EF4-FFF2-40B4-BE49-F238E27FC236}">
                <a16:creationId xmlns="" xmlns:a16="http://schemas.microsoft.com/office/drawing/2014/main" id="{EE77D53E-9E45-429F-9884-27F62A95543C}"/>
              </a:ext>
            </a:extLst>
          </p:cNvPr>
          <p:cNvSpPr txBox="1"/>
          <p:nvPr/>
        </p:nvSpPr>
        <p:spPr>
          <a:xfrm>
            <a:off x="257122" y="6092346"/>
            <a:ext cx="1436687" cy="369332"/>
          </a:xfrm>
          <a:prstGeom prst="rect">
            <a:avLst/>
          </a:prstGeom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ctr"/>
          </a:lstStyle>
          <a:p>
            <a:r>
              <a:rPr lang="fr-FR" dirty="0"/>
              <a:t>15 mars</a:t>
            </a:r>
          </a:p>
        </p:txBody>
      </p:sp>
      <p:sp>
        <p:nvSpPr>
          <p:cNvPr id="88" name="Rectangle 87">
            <a:extLst>
              <a:ext uri="{FF2B5EF4-FFF2-40B4-BE49-F238E27FC236}">
                <a16:creationId xmlns="" xmlns:a16="http://schemas.microsoft.com/office/drawing/2014/main" id="{7689CC13-CA5B-4CD2-960D-0C78449B4765}"/>
              </a:ext>
            </a:extLst>
          </p:cNvPr>
          <p:cNvSpPr/>
          <p:nvPr/>
        </p:nvSpPr>
        <p:spPr>
          <a:xfrm>
            <a:off x="257122" y="6511446"/>
            <a:ext cx="1436687" cy="960031"/>
          </a:xfrm>
          <a:prstGeom prst="rect">
            <a:avLst/>
          </a:prstGeom>
          <a:noFill/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BE" sz="1400" dirty="0" smtClean="0">
                <a:solidFill>
                  <a:schemeClr val="accent2">
                    <a:lumMod val="50000"/>
                  </a:schemeClr>
                </a:solidFill>
              </a:rPr>
              <a:t>Trouver une bonne nouvelle du jour (presse)</a:t>
            </a:r>
            <a:endParaRPr lang="fr-FR" sz="1400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algn="ctr"/>
            <a:endParaRPr lang="fr-FR" sz="14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85" name="ZoneTexte 84">
            <a:extLst>
              <a:ext uri="{FF2B5EF4-FFF2-40B4-BE49-F238E27FC236}">
                <a16:creationId xmlns="" xmlns:a16="http://schemas.microsoft.com/office/drawing/2014/main" id="{54D79F7B-740C-4E8E-80A1-F9489168F0A0}"/>
              </a:ext>
            </a:extLst>
          </p:cNvPr>
          <p:cNvSpPr txBox="1"/>
          <p:nvPr/>
        </p:nvSpPr>
        <p:spPr>
          <a:xfrm>
            <a:off x="1923458" y="6092346"/>
            <a:ext cx="1436687" cy="369332"/>
          </a:xfrm>
          <a:prstGeom prst="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ctr"/>
          </a:lstStyle>
          <a:p>
            <a:r>
              <a:rPr lang="fr-FR" dirty="0"/>
              <a:t>16 mars</a:t>
            </a:r>
          </a:p>
        </p:txBody>
      </p:sp>
      <p:sp>
        <p:nvSpPr>
          <p:cNvPr id="86" name="Rectangle 85">
            <a:extLst>
              <a:ext uri="{FF2B5EF4-FFF2-40B4-BE49-F238E27FC236}">
                <a16:creationId xmlns="" xmlns:a16="http://schemas.microsoft.com/office/drawing/2014/main" id="{8F9D1F40-DF15-438A-B530-E2A91BD0FAD1}"/>
              </a:ext>
            </a:extLst>
          </p:cNvPr>
          <p:cNvSpPr/>
          <p:nvPr/>
        </p:nvSpPr>
        <p:spPr>
          <a:xfrm>
            <a:off x="1923458" y="6511446"/>
            <a:ext cx="1436687" cy="960031"/>
          </a:xfrm>
          <a:prstGeom prst="rect">
            <a:avLst/>
          </a:prstGeom>
          <a:noFill/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BE" sz="1400" dirty="0" smtClean="0">
                <a:solidFill>
                  <a:schemeClr val="accent2">
                    <a:lumMod val="50000"/>
                  </a:schemeClr>
                </a:solidFill>
              </a:rPr>
              <a:t>Offrir son aide</a:t>
            </a:r>
            <a:endParaRPr lang="fr-FR" sz="14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83" name="ZoneTexte 82">
            <a:extLst>
              <a:ext uri="{FF2B5EF4-FFF2-40B4-BE49-F238E27FC236}">
                <a16:creationId xmlns="" xmlns:a16="http://schemas.microsoft.com/office/drawing/2014/main" id="{34E3D17F-0652-4AC6-939A-F122E53C279A}"/>
              </a:ext>
            </a:extLst>
          </p:cNvPr>
          <p:cNvSpPr txBox="1"/>
          <p:nvPr/>
        </p:nvSpPr>
        <p:spPr>
          <a:xfrm>
            <a:off x="3589794" y="6092346"/>
            <a:ext cx="1436687" cy="369332"/>
          </a:xfrm>
          <a:prstGeom prst="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ctr"/>
          </a:lstStyle>
          <a:p>
            <a:r>
              <a:rPr lang="fr-FR" dirty="0"/>
              <a:t>17 mars</a:t>
            </a:r>
          </a:p>
        </p:txBody>
      </p:sp>
      <p:sp>
        <p:nvSpPr>
          <p:cNvPr id="84" name="Rectangle 83">
            <a:extLst>
              <a:ext uri="{FF2B5EF4-FFF2-40B4-BE49-F238E27FC236}">
                <a16:creationId xmlns="" xmlns:a16="http://schemas.microsoft.com/office/drawing/2014/main" id="{4585CB87-ECE6-4320-BFE9-F729A3D7EEE7}"/>
              </a:ext>
            </a:extLst>
          </p:cNvPr>
          <p:cNvSpPr/>
          <p:nvPr/>
        </p:nvSpPr>
        <p:spPr>
          <a:xfrm>
            <a:off x="3589794" y="6511446"/>
            <a:ext cx="1436687" cy="960031"/>
          </a:xfrm>
          <a:prstGeom prst="rect">
            <a:avLst/>
          </a:prstGeom>
          <a:noFill/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BE" sz="1400" dirty="0">
                <a:solidFill>
                  <a:schemeClr val="accent2">
                    <a:lumMod val="50000"/>
                  </a:schemeClr>
                </a:solidFill>
              </a:rPr>
              <a:t>Nourrir les oiseaux</a:t>
            </a:r>
            <a:endParaRPr lang="fr-FR" sz="14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81" name="ZoneTexte 80">
            <a:extLst>
              <a:ext uri="{FF2B5EF4-FFF2-40B4-BE49-F238E27FC236}">
                <a16:creationId xmlns="" xmlns:a16="http://schemas.microsoft.com/office/drawing/2014/main" id="{B0D3BF54-936F-40BA-82F0-A552B11D7C29}"/>
              </a:ext>
            </a:extLst>
          </p:cNvPr>
          <p:cNvSpPr txBox="1"/>
          <p:nvPr/>
        </p:nvSpPr>
        <p:spPr>
          <a:xfrm>
            <a:off x="5256130" y="6092346"/>
            <a:ext cx="1436687" cy="369332"/>
          </a:xfrm>
          <a:prstGeom prst="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ctr"/>
          </a:lstStyle>
          <a:p>
            <a:r>
              <a:rPr lang="fr-FR" dirty="0"/>
              <a:t>18 mars</a:t>
            </a:r>
          </a:p>
        </p:txBody>
      </p:sp>
      <p:sp>
        <p:nvSpPr>
          <p:cNvPr id="82" name="Rectangle 81">
            <a:extLst>
              <a:ext uri="{FF2B5EF4-FFF2-40B4-BE49-F238E27FC236}">
                <a16:creationId xmlns="" xmlns:a16="http://schemas.microsoft.com/office/drawing/2014/main" id="{36E56532-3A2C-4709-A849-7E05D688BC43}"/>
              </a:ext>
            </a:extLst>
          </p:cNvPr>
          <p:cNvSpPr/>
          <p:nvPr/>
        </p:nvSpPr>
        <p:spPr>
          <a:xfrm>
            <a:off x="5256130" y="6511446"/>
            <a:ext cx="1436687" cy="960031"/>
          </a:xfrm>
          <a:prstGeom prst="rect">
            <a:avLst/>
          </a:prstGeom>
          <a:noFill/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BE" sz="1400" dirty="0">
                <a:solidFill>
                  <a:schemeClr val="accent2">
                    <a:lumMod val="50000"/>
                  </a:schemeClr>
                </a:solidFill>
              </a:rPr>
              <a:t>Faire quelque chose d’inattendu pour quelqu’un</a:t>
            </a:r>
            <a:endParaRPr lang="fr-FR" sz="14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79" name="ZoneTexte 78">
            <a:extLst>
              <a:ext uri="{FF2B5EF4-FFF2-40B4-BE49-F238E27FC236}">
                <a16:creationId xmlns="" xmlns:a16="http://schemas.microsoft.com/office/drawing/2014/main" id="{E81F8656-914F-4808-B769-FC11675A208A}"/>
              </a:ext>
            </a:extLst>
          </p:cNvPr>
          <p:cNvSpPr txBox="1"/>
          <p:nvPr/>
        </p:nvSpPr>
        <p:spPr>
          <a:xfrm>
            <a:off x="6922464" y="6092346"/>
            <a:ext cx="1436687" cy="369332"/>
          </a:xfrm>
          <a:prstGeom prst="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ctr"/>
          </a:lstStyle>
          <a:p>
            <a:r>
              <a:rPr lang="fr-FR" dirty="0"/>
              <a:t>19 mars</a:t>
            </a:r>
          </a:p>
        </p:txBody>
      </p:sp>
      <p:sp>
        <p:nvSpPr>
          <p:cNvPr id="80" name="Rectangle 79">
            <a:extLst>
              <a:ext uri="{FF2B5EF4-FFF2-40B4-BE49-F238E27FC236}">
                <a16:creationId xmlns="" xmlns:a16="http://schemas.microsoft.com/office/drawing/2014/main" id="{0C3A5E1C-6426-4465-A292-DF7232FBBCD7}"/>
              </a:ext>
            </a:extLst>
          </p:cNvPr>
          <p:cNvSpPr/>
          <p:nvPr/>
        </p:nvSpPr>
        <p:spPr>
          <a:xfrm>
            <a:off x="6922464" y="6511446"/>
            <a:ext cx="1436687" cy="960031"/>
          </a:xfrm>
          <a:prstGeom prst="rect">
            <a:avLst/>
          </a:prstGeom>
          <a:noFill/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BE" sz="1400" dirty="0">
                <a:solidFill>
                  <a:schemeClr val="accent2">
                    <a:lumMod val="50000"/>
                  </a:schemeClr>
                </a:solidFill>
              </a:rPr>
              <a:t>Regarder quelque chose de beau dans ma vie et </a:t>
            </a:r>
            <a:r>
              <a:rPr lang="fr-BE" sz="1400">
                <a:solidFill>
                  <a:schemeClr val="accent2">
                    <a:lumMod val="50000"/>
                  </a:schemeClr>
                </a:solidFill>
              </a:rPr>
              <a:t>dire merci</a:t>
            </a:r>
            <a:endParaRPr lang="fr-FR" sz="14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08" name="ZoneTexte 107">
            <a:extLst>
              <a:ext uri="{FF2B5EF4-FFF2-40B4-BE49-F238E27FC236}">
                <a16:creationId xmlns="" xmlns:a16="http://schemas.microsoft.com/office/drawing/2014/main" id="{7F0999F5-B2C4-4F83-B7C5-A8E587687FC6}"/>
              </a:ext>
            </a:extLst>
          </p:cNvPr>
          <p:cNvSpPr txBox="1"/>
          <p:nvPr/>
        </p:nvSpPr>
        <p:spPr>
          <a:xfrm>
            <a:off x="8588798" y="6094738"/>
            <a:ext cx="1436687" cy="369332"/>
          </a:xfrm>
          <a:prstGeom prst="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ctr"/>
          </a:lstStyle>
          <a:p>
            <a:r>
              <a:rPr lang="fr-FR" dirty="0"/>
              <a:t>20 mars</a:t>
            </a:r>
          </a:p>
        </p:txBody>
      </p:sp>
      <p:sp>
        <p:nvSpPr>
          <p:cNvPr id="109" name="Rectangle 108">
            <a:extLst>
              <a:ext uri="{FF2B5EF4-FFF2-40B4-BE49-F238E27FC236}">
                <a16:creationId xmlns="" xmlns:a16="http://schemas.microsoft.com/office/drawing/2014/main" id="{8D2E3827-110E-42AF-B196-78CDA11B9E04}"/>
              </a:ext>
            </a:extLst>
          </p:cNvPr>
          <p:cNvSpPr/>
          <p:nvPr/>
        </p:nvSpPr>
        <p:spPr>
          <a:xfrm>
            <a:off x="8588798" y="6513838"/>
            <a:ext cx="1436687" cy="960031"/>
          </a:xfrm>
          <a:prstGeom prst="rect">
            <a:avLst/>
          </a:prstGeom>
          <a:noFill/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BE" sz="1400" dirty="0">
                <a:solidFill>
                  <a:schemeClr val="accent2">
                    <a:lumMod val="50000"/>
                  </a:schemeClr>
                </a:solidFill>
              </a:rPr>
              <a:t>Faire une liste de </a:t>
            </a:r>
            <a:r>
              <a:rPr lang="fr-BE" sz="1400">
                <a:solidFill>
                  <a:schemeClr val="accent2">
                    <a:lumMod val="50000"/>
                  </a:schemeClr>
                </a:solidFill>
              </a:rPr>
              <a:t>ses qualités</a:t>
            </a:r>
            <a:endParaRPr lang="fr-FR" sz="14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06" name="ZoneTexte 105">
            <a:extLst>
              <a:ext uri="{FF2B5EF4-FFF2-40B4-BE49-F238E27FC236}">
                <a16:creationId xmlns="" xmlns:a16="http://schemas.microsoft.com/office/drawing/2014/main" id="{818E1CA5-84D1-4371-B44D-491224488BE1}"/>
              </a:ext>
            </a:extLst>
          </p:cNvPr>
          <p:cNvSpPr txBox="1"/>
          <p:nvPr/>
        </p:nvSpPr>
        <p:spPr>
          <a:xfrm>
            <a:off x="257122" y="7767029"/>
            <a:ext cx="1436687" cy="369332"/>
          </a:xfrm>
          <a:prstGeom prst="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ctr"/>
          </a:lstStyle>
          <a:p>
            <a:r>
              <a:rPr lang="fr-FR" dirty="0"/>
              <a:t>21 mars</a:t>
            </a:r>
          </a:p>
        </p:txBody>
      </p:sp>
      <p:sp>
        <p:nvSpPr>
          <p:cNvPr id="107" name="Rectangle 106">
            <a:extLst>
              <a:ext uri="{FF2B5EF4-FFF2-40B4-BE49-F238E27FC236}">
                <a16:creationId xmlns="" xmlns:a16="http://schemas.microsoft.com/office/drawing/2014/main" id="{4E009215-4B68-416D-9D68-E21277452C4B}"/>
              </a:ext>
            </a:extLst>
          </p:cNvPr>
          <p:cNvSpPr/>
          <p:nvPr/>
        </p:nvSpPr>
        <p:spPr>
          <a:xfrm>
            <a:off x="257122" y="8186129"/>
            <a:ext cx="1436687" cy="960031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>
                <a:solidFill>
                  <a:schemeClr val="accent2">
                    <a:lumMod val="50000"/>
                  </a:schemeClr>
                </a:solidFill>
              </a:rPr>
              <a:t>S’asseoir et regarder la nature renaitre</a:t>
            </a:r>
          </a:p>
        </p:txBody>
      </p:sp>
      <p:sp>
        <p:nvSpPr>
          <p:cNvPr id="104" name="ZoneTexte 103">
            <a:extLst>
              <a:ext uri="{FF2B5EF4-FFF2-40B4-BE49-F238E27FC236}">
                <a16:creationId xmlns="" xmlns:a16="http://schemas.microsoft.com/office/drawing/2014/main" id="{31B4E4D4-3BFE-4CAB-A387-350B6F11B29C}"/>
              </a:ext>
            </a:extLst>
          </p:cNvPr>
          <p:cNvSpPr txBox="1"/>
          <p:nvPr/>
        </p:nvSpPr>
        <p:spPr>
          <a:xfrm>
            <a:off x="1923458" y="7767029"/>
            <a:ext cx="1436687" cy="369332"/>
          </a:xfrm>
          <a:prstGeom prst="rect">
            <a:avLst/>
          </a:prstGeom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ctr"/>
          </a:lstStyle>
          <a:p>
            <a:r>
              <a:rPr lang="fr-FR" dirty="0"/>
              <a:t>22 mars</a:t>
            </a:r>
          </a:p>
        </p:txBody>
      </p:sp>
      <p:sp>
        <p:nvSpPr>
          <p:cNvPr id="105" name="Rectangle 104">
            <a:extLst>
              <a:ext uri="{FF2B5EF4-FFF2-40B4-BE49-F238E27FC236}">
                <a16:creationId xmlns="" xmlns:a16="http://schemas.microsoft.com/office/drawing/2014/main" id="{3134C706-1268-4DFA-A786-00714DB6BDD2}"/>
              </a:ext>
            </a:extLst>
          </p:cNvPr>
          <p:cNvSpPr/>
          <p:nvPr/>
        </p:nvSpPr>
        <p:spPr>
          <a:xfrm>
            <a:off x="1923458" y="8186129"/>
            <a:ext cx="1436687" cy="960031"/>
          </a:xfrm>
          <a:prstGeom prst="rect">
            <a:avLst/>
          </a:prstGeom>
          <a:solidFill>
            <a:schemeClr val="accent6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BE" sz="1400" dirty="0">
                <a:solidFill>
                  <a:schemeClr val="bg1"/>
                </a:solidFill>
              </a:rPr>
              <a:t>Se souvenir des bons moments de l’année</a:t>
            </a:r>
            <a:endParaRPr lang="fr-FR" sz="1400" dirty="0">
              <a:solidFill>
                <a:schemeClr val="bg1"/>
              </a:solidFill>
            </a:endParaRPr>
          </a:p>
        </p:txBody>
      </p:sp>
      <p:sp>
        <p:nvSpPr>
          <p:cNvPr id="102" name="ZoneTexte 101">
            <a:extLst>
              <a:ext uri="{FF2B5EF4-FFF2-40B4-BE49-F238E27FC236}">
                <a16:creationId xmlns="" xmlns:a16="http://schemas.microsoft.com/office/drawing/2014/main" id="{B8B5519D-F590-440C-8CD1-BDAF88A79F54}"/>
              </a:ext>
            </a:extLst>
          </p:cNvPr>
          <p:cNvSpPr txBox="1"/>
          <p:nvPr/>
        </p:nvSpPr>
        <p:spPr>
          <a:xfrm>
            <a:off x="3589794" y="7767029"/>
            <a:ext cx="1436687" cy="369332"/>
          </a:xfrm>
          <a:prstGeom prst="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ctr"/>
          </a:lstStyle>
          <a:p>
            <a:r>
              <a:rPr lang="fr-FR" dirty="0"/>
              <a:t>23 mars</a:t>
            </a:r>
          </a:p>
        </p:txBody>
      </p:sp>
      <p:sp>
        <p:nvSpPr>
          <p:cNvPr id="103" name="Rectangle 102">
            <a:extLst>
              <a:ext uri="{FF2B5EF4-FFF2-40B4-BE49-F238E27FC236}">
                <a16:creationId xmlns="" xmlns:a16="http://schemas.microsoft.com/office/drawing/2014/main" id="{5716B916-7930-454F-8CAB-568D295C65D1}"/>
              </a:ext>
            </a:extLst>
          </p:cNvPr>
          <p:cNvSpPr/>
          <p:nvPr/>
        </p:nvSpPr>
        <p:spPr>
          <a:xfrm>
            <a:off x="3589794" y="8186129"/>
            <a:ext cx="1436687" cy="960031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BE" sz="1400" dirty="0">
                <a:solidFill>
                  <a:schemeClr val="accent2">
                    <a:lumMod val="50000"/>
                  </a:schemeClr>
                </a:solidFill>
              </a:rPr>
              <a:t>Admirer le coucher ou le lever de soleil ou </a:t>
            </a:r>
            <a:r>
              <a:rPr lang="fr-BE" sz="1400">
                <a:solidFill>
                  <a:schemeClr val="accent2">
                    <a:lumMod val="50000"/>
                  </a:schemeClr>
                </a:solidFill>
              </a:rPr>
              <a:t>le ciel</a:t>
            </a:r>
            <a:endParaRPr lang="fr-FR" sz="14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00" name="ZoneTexte 99">
            <a:extLst>
              <a:ext uri="{FF2B5EF4-FFF2-40B4-BE49-F238E27FC236}">
                <a16:creationId xmlns="" xmlns:a16="http://schemas.microsoft.com/office/drawing/2014/main" id="{564B77CA-6008-47A7-9503-40C6E5950CF8}"/>
              </a:ext>
            </a:extLst>
          </p:cNvPr>
          <p:cNvSpPr txBox="1"/>
          <p:nvPr/>
        </p:nvSpPr>
        <p:spPr>
          <a:xfrm>
            <a:off x="5256130" y="7767029"/>
            <a:ext cx="1436687" cy="369332"/>
          </a:xfrm>
          <a:prstGeom prst="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ctr"/>
          </a:lstStyle>
          <a:p>
            <a:r>
              <a:rPr lang="fr-FR" dirty="0"/>
              <a:t>24 mars</a:t>
            </a:r>
          </a:p>
        </p:txBody>
      </p:sp>
      <p:sp>
        <p:nvSpPr>
          <p:cNvPr id="101" name="Rectangle 100">
            <a:extLst>
              <a:ext uri="{FF2B5EF4-FFF2-40B4-BE49-F238E27FC236}">
                <a16:creationId xmlns="" xmlns:a16="http://schemas.microsoft.com/office/drawing/2014/main" id="{98E6490E-59DF-4B59-A340-0040EDB5F55A}"/>
              </a:ext>
            </a:extLst>
          </p:cNvPr>
          <p:cNvSpPr/>
          <p:nvPr/>
        </p:nvSpPr>
        <p:spPr>
          <a:xfrm>
            <a:off x="5256130" y="8186129"/>
            <a:ext cx="1436687" cy="960031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BE" sz="1400" dirty="0">
                <a:solidFill>
                  <a:schemeClr val="accent2">
                    <a:lumMod val="50000"/>
                  </a:schemeClr>
                </a:solidFill>
              </a:rPr>
              <a:t>Se féliciter pour une bonne action faite ce jour</a:t>
            </a:r>
            <a:endParaRPr lang="fr-FR" sz="14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98" name="ZoneTexte 97">
            <a:extLst>
              <a:ext uri="{FF2B5EF4-FFF2-40B4-BE49-F238E27FC236}">
                <a16:creationId xmlns="" xmlns:a16="http://schemas.microsoft.com/office/drawing/2014/main" id="{D86E808C-9296-43EA-8CBA-6DCC0F4FFCFE}"/>
              </a:ext>
            </a:extLst>
          </p:cNvPr>
          <p:cNvSpPr txBox="1"/>
          <p:nvPr/>
        </p:nvSpPr>
        <p:spPr>
          <a:xfrm>
            <a:off x="6922464" y="7767029"/>
            <a:ext cx="1436687" cy="369332"/>
          </a:xfrm>
          <a:prstGeom prst="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ctr"/>
          </a:lstStyle>
          <a:p>
            <a:r>
              <a:rPr lang="fr-FR" dirty="0"/>
              <a:t>25 mars</a:t>
            </a:r>
          </a:p>
        </p:txBody>
      </p:sp>
      <p:sp>
        <p:nvSpPr>
          <p:cNvPr id="99" name="Rectangle 98">
            <a:extLst>
              <a:ext uri="{FF2B5EF4-FFF2-40B4-BE49-F238E27FC236}">
                <a16:creationId xmlns="" xmlns:a16="http://schemas.microsoft.com/office/drawing/2014/main" id="{601EE3A3-9D09-4228-8086-00DFDEB19485}"/>
              </a:ext>
            </a:extLst>
          </p:cNvPr>
          <p:cNvSpPr/>
          <p:nvPr/>
        </p:nvSpPr>
        <p:spPr>
          <a:xfrm>
            <a:off x="6922464" y="8186129"/>
            <a:ext cx="1436687" cy="960031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BE" sz="1400" dirty="0">
                <a:solidFill>
                  <a:schemeClr val="accent2">
                    <a:lumMod val="50000"/>
                  </a:schemeClr>
                </a:solidFill>
              </a:rPr>
              <a:t>Penser à 3 personnes pour qui je compte</a:t>
            </a:r>
            <a:endParaRPr lang="fr-FR" sz="14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27" name="ZoneTexte 126">
            <a:extLst>
              <a:ext uri="{FF2B5EF4-FFF2-40B4-BE49-F238E27FC236}">
                <a16:creationId xmlns="" xmlns:a16="http://schemas.microsoft.com/office/drawing/2014/main" id="{6EDB4015-EF99-42C9-907D-40A3711160A4}"/>
              </a:ext>
            </a:extLst>
          </p:cNvPr>
          <p:cNvSpPr txBox="1"/>
          <p:nvPr/>
        </p:nvSpPr>
        <p:spPr>
          <a:xfrm>
            <a:off x="8588798" y="7764637"/>
            <a:ext cx="1436687" cy="369332"/>
          </a:xfrm>
          <a:prstGeom prst="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ctr"/>
          </a:lstStyle>
          <a:p>
            <a:r>
              <a:rPr lang="fr-FR" dirty="0"/>
              <a:t>26 mars</a:t>
            </a:r>
          </a:p>
        </p:txBody>
      </p:sp>
      <p:sp>
        <p:nvSpPr>
          <p:cNvPr id="128" name="Rectangle 127">
            <a:extLst>
              <a:ext uri="{FF2B5EF4-FFF2-40B4-BE49-F238E27FC236}">
                <a16:creationId xmlns="" xmlns:a16="http://schemas.microsoft.com/office/drawing/2014/main" id="{6D4710A0-4E93-4B10-AAB0-7F250A2C95C9}"/>
              </a:ext>
            </a:extLst>
          </p:cNvPr>
          <p:cNvSpPr/>
          <p:nvPr/>
        </p:nvSpPr>
        <p:spPr>
          <a:xfrm>
            <a:off x="8588798" y="8183737"/>
            <a:ext cx="1436687" cy="960031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BE" sz="1400" dirty="0">
                <a:solidFill>
                  <a:schemeClr val="accent2">
                    <a:lumMod val="50000"/>
                  </a:schemeClr>
                </a:solidFill>
              </a:rPr>
              <a:t>S’accorder 5 minutes de méditation, de silence</a:t>
            </a:r>
            <a:endParaRPr lang="fr-FR" sz="14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25" name="ZoneTexte 124">
            <a:extLst>
              <a:ext uri="{FF2B5EF4-FFF2-40B4-BE49-F238E27FC236}">
                <a16:creationId xmlns="" xmlns:a16="http://schemas.microsoft.com/office/drawing/2014/main" id="{65FD3C26-35AB-4E02-844D-5F863507F4C7}"/>
              </a:ext>
            </a:extLst>
          </p:cNvPr>
          <p:cNvSpPr txBox="1"/>
          <p:nvPr/>
        </p:nvSpPr>
        <p:spPr>
          <a:xfrm>
            <a:off x="257122" y="9474572"/>
            <a:ext cx="1436687" cy="369332"/>
          </a:xfrm>
          <a:prstGeom prst="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ctr"/>
          </a:lstStyle>
          <a:p>
            <a:r>
              <a:rPr lang="fr-FR" dirty="0"/>
              <a:t>27 mars</a:t>
            </a:r>
          </a:p>
        </p:txBody>
      </p:sp>
      <p:sp>
        <p:nvSpPr>
          <p:cNvPr id="126" name="Rectangle 125">
            <a:extLst>
              <a:ext uri="{FF2B5EF4-FFF2-40B4-BE49-F238E27FC236}">
                <a16:creationId xmlns="" xmlns:a16="http://schemas.microsoft.com/office/drawing/2014/main" id="{6C3B9130-EE84-4A87-940C-354FB1661DE0}"/>
              </a:ext>
            </a:extLst>
          </p:cNvPr>
          <p:cNvSpPr/>
          <p:nvPr/>
        </p:nvSpPr>
        <p:spPr>
          <a:xfrm>
            <a:off x="257122" y="9893672"/>
            <a:ext cx="1436687" cy="960031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BE" sz="1400" dirty="0">
                <a:solidFill>
                  <a:schemeClr val="bg1"/>
                </a:solidFill>
              </a:rPr>
              <a:t>Ecouter ou regarder un témoignage de migrants</a:t>
            </a:r>
            <a:endParaRPr lang="fr-FR" sz="1400" dirty="0">
              <a:solidFill>
                <a:schemeClr val="bg1"/>
              </a:solidFill>
            </a:endParaRPr>
          </a:p>
        </p:txBody>
      </p:sp>
      <p:sp>
        <p:nvSpPr>
          <p:cNvPr id="123" name="ZoneTexte 122">
            <a:extLst>
              <a:ext uri="{FF2B5EF4-FFF2-40B4-BE49-F238E27FC236}">
                <a16:creationId xmlns="" xmlns:a16="http://schemas.microsoft.com/office/drawing/2014/main" id="{7502B10B-3537-479F-A81A-E6966A3F88EE}"/>
              </a:ext>
            </a:extLst>
          </p:cNvPr>
          <p:cNvSpPr txBox="1"/>
          <p:nvPr/>
        </p:nvSpPr>
        <p:spPr>
          <a:xfrm>
            <a:off x="1923458" y="9474572"/>
            <a:ext cx="1436687" cy="369332"/>
          </a:xfrm>
          <a:prstGeom prst="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ctr"/>
          </a:lstStyle>
          <a:p>
            <a:r>
              <a:rPr lang="fr-FR" dirty="0"/>
              <a:t>28 mars</a:t>
            </a:r>
          </a:p>
        </p:txBody>
      </p:sp>
      <p:sp>
        <p:nvSpPr>
          <p:cNvPr id="124" name="Rectangle 123">
            <a:extLst>
              <a:ext uri="{FF2B5EF4-FFF2-40B4-BE49-F238E27FC236}">
                <a16:creationId xmlns="" xmlns:a16="http://schemas.microsoft.com/office/drawing/2014/main" id="{73000380-A4DC-46B5-8779-1FEED275E029}"/>
              </a:ext>
            </a:extLst>
          </p:cNvPr>
          <p:cNvSpPr/>
          <p:nvPr/>
        </p:nvSpPr>
        <p:spPr>
          <a:xfrm>
            <a:off x="1923458" y="9893672"/>
            <a:ext cx="1436687" cy="960031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BE" sz="1400" dirty="0" smtClean="0">
                <a:solidFill>
                  <a:schemeClr val="bg1"/>
                </a:solidFill>
              </a:rPr>
              <a:t>Participer à la récollection du doyenné de </a:t>
            </a:r>
            <a:r>
              <a:rPr lang="fr-BE" sz="1400" dirty="0" err="1" smtClean="0">
                <a:solidFill>
                  <a:schemeClr val="bg1"/>
                </a:solidFill>
              </a:rPr>
              <a:t>Gedinne</a:t>
            </a:r>
            <a:endParaRPr lang="fr-FR" sz="1400" dirty="0">
              <a:solidFill>
                <a:schemeClr val="bg1"/>
              </a:solidFill>
            </a:endParaRPr>
          </a:p>
        </p:txBody>
      </p:sp>
      <p:sp>
        <p:nvSpPr>
          <p:cNvPr id="121" name="ZoneTexte 120">
            <a:extLst>
              <a:ext uri="{FF2B5EF4-FFF2-40B4-BE49-F238E27FC236}">
                <a16:creationId xmlns="" xmlns:a16="http://schemas.microsoft.com/office/drawing/2014/main" id="{7CA5311B-19F7-4AFE-B8A1-7482D4F2A868}"/>
              </a:ext>
            </a:extLst>
          </p:cNvPr>
          <p:cNvSpPr txBox="1"/>
          <p:nvPr/>
        </p:nvSpPr>
        <p:spPr>
          <a:xfrm>
            <a:off x="3589794" y="9474572"/>
            <a:ext cx="1436687" cy="369332"/>
          </a:xfrm>
          <a:prstGeom prst="rect">
            <a:avLst/>
          </a:prstGeom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ctr"/>
          </a:lstStyle>
          <a:p>
            <a:r>
              <a:rPr lang="fr-FR" dirty="0"/>
              <a:t>29 mars</a:t>
            </a:r>
          </a:p>
        </p:txBody>
      </p:sp>
      <p:sp>
        <p:nvSpPr>
          <p:cNvPr id="122" name="Rectangle 121">
            <a:extLst>
              <a:ext uri="{FF2B5EF4-FFF2-40B4-BE49-F238E27FC236}">
                <a16:creationId xmlns="" xmlns:a16="http://schemas.microsoft.com/office/drawing/2014/main" id="{01302FAA-3B27-4E92-9AD5-BEF62A708D7A}"/>
              </a:ext>
            </a:extLst>
          </p:cNvPr>
          <p:cNvSpPr/>
          <p:nvPr/>
        </p:nvSpPr>
        <p:spPr>
          <a:xfrm>
            <a:off x="3589794" y="9893672"/>
            <a:ext cx="1436687" cy="960031"/>
          </a:xfrm>
          <a:prstGeom prst="rect">
            <a:avLst/>
          </a:prstGeom>
          <a:solidFill>
            <a:schemeClr val="accent6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BE" sz="1600" dirty="0">
                <a:solidFill>
                  <a:schemeClr val="bg1"/>
                </a:solidFill>
              </a:rPr>
              <a:t>Le jour d’un repas en famille !</a:t>
            </a:r>
            <a:endParaRPr lang="fr-FR" sz="1600" dirty="0">
              <a:solidFill>
                <a:schemeClr val="bg1"/>
              </a:solidFill>
            </a:endParaRPr>
          </a:p>
        </p:txBody>
      </p:sp>
      <p:sp>
        <p:nvSpPr>
          <p:cNvPr id="119" name="ZoneTexte 118">
            <a:extLst>
              <a:ext uri="{FF2B5EF4-FFF2-40B4-BE49-F238E27FC236}">
                <a16:creationId xmlns="" xmlns:a16="http://schemas.microsoft.com/office/drawing/2014/main" id="{15C640B3-850D-46F8-971B-7F2398C1F729}"/>
              </a:ext>
            </a:extLst>
          </p:cNvPr>
          <p:cNvSpPr txBox="1"/>
          <p:nvPr/>
        </p:nvSpPr>
        <p:spPr>
          <a:xfrm>
            <a:off x="5256130" y="9474572"/>
            <a:ext cx="1436687" cy="369332"/>
          </a:xfrm>
          <a:prstGeom prst="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ctr"/>
          </a:lstStyle>
          <a:p>
            <a:r>
              <a:rPr lang="fr-FR" dirty="0"/>
              <a:t>30 mars</a:t>
            </a:r>
          </a:p>
        </p:txBody>
      </p:sp>
      <p:sp>
        <p:nvSpPr>
          <p:cNvPr id="120" name="Rectangle 119">
            <a:extLst>
              <a:ext uri="{FF2B5EF4-FFF2-40B4-BE49-F238E27FC236}">
                <a16:creationId xmlns="" xmlns:a16="http://schemas.microsoft.com/office/drawing/2014/main" id="{CDBEBDBC-F5CC-4DB2-B204-6570EF828B25}"/>
              </a:ext>
            </a:extLst>
          </p:cNvPr>
          <p:cNvSpPr/>
          <p:nvPr/>
        </p:nvSpPr>
        <p:spPr>
          <a:xfrm>
            <a:off x="5256130" y="9893672"/>
            <a:ext cx="1436687" cy="960031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>
                <a:solidFill>
                  <a:schemeClr val="bg1"/>
                </a:solidFill>
              </a:rPr>
              <a:t>Visiter le site oxfamsol.be</a:t>
            </a:r>
          </a:p>
        </p:txBody>
      </p:sp>
      <p:sp>
        <p:nvSpPr>
          <p:cNvPr id="117" name="ZoneTexte 116">
            <a:extLst>
              <a:ext uri="{FF2B5EF4-FFF2-40B4-BE49-F238E27FC236}">
                <a16:creationId xmlns="" xmlns:a16="http://schemas.microsoft.com/office/drawing/2014/main" id="{37EAD319-6845-4C9A-AF42-60F26DD90375}"/>
              </a:ext>
            </a:extLst>
          </p:cNvPr>
          <p:cNvSpPr txBox="1"/>
          <p:nvPr/>
        </p:nvSpPr>
        <p:spPr>
          <a:xfrm>
            <a:off x="6927337" y="9474572"/>
            <a:ext cx="1436687" cy="369332"/>
          </a:xfrm>
          <a:prstGeom prst="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ctr"/>
          </a:lstStyle>
          <a:p>
            <a:r>
              <a:rPr lang="fr-FR" dirty="0"/>
              <a:t>31 mars</a:t>
            </a:r>
          </a:p>
        </p:txBody>
      </p:sp>
      <p:sp>
        <p:nvSpPr>
          <p:cNvPr id="118" name="Rectangle 117">
            <a:extLst>
              <a:ext uri="{FF2B5EF4-FFF2-40B4-BE49-F238E27FC236}">
                <a16:creationId xmlns="" xmlns:a16="http://schemas.microsoft.com/office/drawing/2014/main" id="{195223FD-5C8D-497A-9C56-0FF94880B698}"/>
              </a:ext>
            </a:extLst>
          </p:cNvPr>
          <p:cNvSpPr/>
          <p:nvPr/>
        </p:nvSpPr>
        <p:spPr>
          <a:xfrm>
            <a:off x="6927337" y="9893672"/>
            <a:ext cx="1436687" cy="960031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BE" sz="1400" dirty="0">
                <a:solidFill>
                  <a:schemeClr val="bg1"/>
                </a:solidFill>
              </a:rPr>
              <a:t>Faire un </a:t>
            </a:r>
            <a:r>
              <a:rPr lang="fr-BE" sz="1400" dirty="0" smtClean="0">
                <a:solidFill>
                  <a:schemeClr val="bg1"/>
                </a:solidFill>
              </a:rPr>
              <a:t>vœu </a:t>
            </a:r>
            <a:r>
              <a:rPr lang="fr-BE" sz="1400" dirty="0">
                <a:solidFill>
                  <a:schemeClr val="bg1"/>
                </a:solidFill>
              </a:rPr>
              <a:t>éco-responsable</a:t>
            </a:r>
            <a:endParaRPr lang="fr-FR" sz="1400" dirty="0">
              <a:solidFill>
                <a:schemeClr val="bg1"/>
              </a:solidFill>
            </a:endParaRPr>
          </a:p>
        </p:txBody>
      </p:sp>
      <p:sp>
        <p:nvSpPr>
          <p:cNvPr id="146" name="ZoneTexte 145">
            <a:extLst>
              <a:ext uri="{FF2B5EF4-FFF2-40B4-BE49-F238E27FC236}">
                <a16:creationId xmlns="" xmlns:a16="http://schemas.microsoft.com/office/drawing/2014/main" id="{608BA18B-5DCC-4E86-8AF7-E3B56C0CA6CB}"/>
              </a:ext>
            </a:extLst>
          </p:cNvPr>
          <p:cNvSpPr txBox="1"/>
          <p:nvPr/>
        </p:nvSpPr>
        <p:spPr>
          <a:xfrm>
            <a:off x="8577501" y="9472177"/>
            <a:ext cx="1436687" cy="369332"/>
          </a:xfrm>
          <a:prstGeom prst="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ctr"/>
          </a:lstStyle>
          <a:p>
            <a:r>
              <a:rPr lang="fr-FR" dirty="0"/>
              <a:t>1</a:t>
            </a:r>
            <a:r>
              <a:rPr lang="fr-FR" baseline="30000" dirty="0"/>
              <a:t>er</a:t>
            </a:r>
            <a:r>
              <a:rPr lang="fr-FR" dirty="0"/>
              <a:t> avril</a:t>
            </a:r>
          </a:p>
        </p:txBody>
      </p:sp>
      <p:sp>
        <p:nvSpPr>
          <p:cNvPr id="147" name="Rectangle 146">
            <a:extLst>
              <a:ext uri="{FF2B5EF4-FFF2-40B4-BE49-F238E27FC236}">
                <a16:creationId xmlns="" xmlns:a16="http://schemas.microsoft.com/office/drawing/2014/main" id="{E082E6E4-318D-41F3-AA82-7D5D0C12C7F1}"/>
              </a:ext>
            </a:extLst>
          </p:cNvPr>
          <p:cNvSpPr/>
          <p:nvPr/>
        </p:nvSpPr>
        <p:spPr>
          <a:xfrm>
            <a:off x="8577501" y="9891277"/>
            <a:ext cx="1436687" cy="960031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BE" sz="1400" dirty="0">
                <a:solidFill>
                  <a:schemeClr val="bg1"/>
                </a:solidFill>
              </a:rPr>
              <a:t>Coller un poisson !</a:t>
            </a:r>
          </a:p>
          <a:p>
            <a:pPr algn="ctr"/>
            <a:r>
              <a:rPr lang="fr-BE" sz="1400" dirty="0">
                <a:solidFill>
                  <a:schemeClr val="bg1"/>
                </a:solidFill>
                <a:sym typeface="Wingdings" panose="05000000000000000000" pitchFamily="2" charset="2"/>
              </a:rPr>
              <a:t></a:t>
            </a:r>
            <a:endParaRPr lang="fr-FR" sz="1400" dirty="0">
              <a:solidFill>
                <a:schemeClr val="bg1"/>
              </a:solidFill>
            </a:endParaRPr>
          </a:p>
        </p:txBody>
      </p:sp>
      <p:sp>
        <p:nvSpPr>
          <p:cNvPr id="144" name="ZoneTexte 143">
            <a:extLst>
              <a:ext uri="{FF2B5EF4-FFF2-40B4-BE49-F238E27FC236}">
                <a16:creationId xmlns="" xmlns:a16="http://schemas.microsoft.com/office/drawing/2014/main" id="{2AEB3647-7DED-4B3E-B5A0-F24F154A6A02}"/>
              </a:ext>
            </a:extLst>
          </p:cNvPr>
          <p:cNvSpPr txBox="1"/>
          <p:nvPr/>
        </p:nvSpPr>
        <p:spPr>
          <a:xfrm>
            <a:off x="257122" y="11117892"/>
            <a:ext cx="1436687" cy="369332"/>
          </a:xfrm>
          <a:prstGeom prst="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ctr"/>
          </a:lstStyle>
          <a:p>
            <a:r>
              <a:rPr lang="fr-FR" dirty="0"/>
              <a:t>2 avril</a:t>
            </a:r>
          </a:p>
        </p:txBody>
      </p:sp>
      <p:sp>
        <p:nvSpPr>
          <p:cNvPr id="145" name="Rectangle 144">
            <a:extLst>
              <a:ext uri="{FF2B5EF4-FFF2-40B4-BE49-F238E27FC236}">
                <a16:creationId xmlns="" xmlns:a16="http://schemas.microsoft.com/office/drawing/2014/main" id="{B300D218-F417-4AB0-A136-9A638D9EEADE}"/>
              </a:ext>
            </a:extLst>
          </p:cNvPr>
          <p:cNvSpPr/>
          <p:nvPr/>
        </p:nvSpPr>
        <p:spPr>
          <a:xfrm>
            <a:off x="257122" y="11536992"/>
            <a:ext cx="1436687" cy="960031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BE" sz="1400" dirty="0">
                <a:solidFill>
                  <a:schemeClr val="bg1"/>
                </a:solidFill>
              </a:rPr>
              <a:t>Acheter des graines pour le potager</a:t>
            </a:r>
            <a:endParaRPr lang="fr-FR" sz="1400" dirty="0">
              <a:solidFill>
                <a:schemeClr val="bg1"/>
              </a:solidFill>
            </a:endParaRPr>
          </a:p>
        </p:txBody>
      </p:sp>
      <p:sp>
        <p:nvSpPr>
          <p:cNvPr id="142" name="ZoneTexte 141">
            <a:extLst>
              <a:ext uri="{FF2B5EF4-FFF2-40B4-BE49-F238E27FC236}">
                <a16:creationId xmlns="" xmlns:a16="http://schemas.microsoft.com/office/drawing/2014/main" id="{ECC0A2FE-ECC3-44FD-85C6-FC4EFDC39E83}"/>
              </a:ext>
            </a:extLst>
          </p:cNvPr>
          <p:cNvSpPr txBox="1"/>
          <p:nvPr/>
        </p:nvSpPr>
        <p:spPr>
          <a:xfrm>
            <a:off x="1923458" y="11117892"/>
            <a:ext cx="1436687" cy="369332"/>
          </a:xfrm>
          <a:prstGeom prst="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ctr"/>
          </a:lstStyle>
          <a:p>
            <a:r>
              <a:rPr lang="fr-FR" dirty="0"/>
              <a:t>3 avril</a:t>
            </a:r>
          </a:p>
        </p:txBody>
      </p:sp>
      <p:sp>
        <p:nvSpPr>
          <p:cNvPr id="143" name="Rectangle 142">
            <a:extLst>
              <a:ext uri="{FF2B5EF4-FFF2-40B4-BE49-F238E27FC236}">
                <a16:creationId xmlns="" xmlns:a16="http://schemas.microsoft.com/office/drawing/2014/main" id="{952B81B7-675A-4C98-AF24-6980ABF7D2E4}"/>
              </a:ext>
            </a:extLst>
          </p:cNvPr>
          <p:cNvSpPr/>
          <p:nvPr/>
        </p:nvSpPr>
        <p:spPr>
          <a:xfrm>
            <a:off x="1923458" y="11536992"/>
            <a:ext cx="1436687" cy="960031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BE" sz="1400" dirty="0">
                <a:solidFill>
                  <a:schemeClr val="bg1"/>
                </a:solidFill>
              </a:rPr>
              <a:t>Remercier pour une belle chose vécue aujourd’hui</a:t>
            </a:r>
            <a:endParaRPr lang="fr-FR" sz="1400" dirty="0">
              <a:solidFill>
                <a:schemeClr val="bg1"/>
              </a:solidFill>
            </a:endParaRPr>
          </a:p>
        </p:txBody>
      </p:sp>
      <p:sp>
        <p:nvSpPr>
          <p:cNvPr id="140" name="ZoneTexte 139">
            <a:extLst>
              <a:ext uri="{FF2B5EF4-FFF2-40B4-BE49-F238E27FC236}">
                <a16:creationId xmlns="" xmlns:a16="http://schemas.microsoft.com/office/drawing/2014/main" id="{F6CB7078-53AE-4122-963E-F6E87F7AB632}"/>
              </a:ext>
            </a:extLst>
          </p:cNvPr>
          <p:cNvSpPr txBox="1"/>
          <p:nvPr/>
        </p:nvSpPr>
        <p:spPr>
          <a:xfrm>
            <a:off x="3589794" y="11117892"/>
            <a:ext cx="1436687" cy="369332"/>
          </a:xfrm>
          <a:prstGeom prst="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ctr"/>
          </a:lstStyle>
          <a:p>
            <a:r>
              <a:rPr lang="fr-FR" dirty="0"/>
              <a:t>4 avril</a:t>
            </a:r>
          </a:p>
        </p:txBody>
      </p:sp>
      <p:sp>
        <p:nvSpPr>
          <p:cNvPr id="141" name="Rectangle 140">
            <a:extLst>
              <a:ext uri="{FF2B5EF4-FFF2-40B4-BE49-F238E27FC236}">
                <a16:creationId xmlns="" xmlns:a16="http://schemas.microsoft.com/office/drawing/2014/main" id="{F43786F1-1095-4778-B38D-9AB6D0D7F761}"/>
              </a:ext>
            </a:extLst>
          </p:cNvPr>
          <p:cNvSpPr/>
          <p:nvPr/>
        </p:nvSpPr>
        <p:spPr>
          <a:xfrm>
            <a:off x="3589794" y="11536992"/>
            <a:ext cx="1436687" cy="960031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BE" sz="1400" dirty="0">
                <a:solidFill>
                  <a:schemeClr val="bg1"/>
                </a:solidFill>
              </a:rPr>
              <a:t>Donner un de vos bons livres à quelqu’un</a:t>
            </a:r>
            <a:endParaRPr lang="fr-FR" sz="1400" dirty="0">
              <a:solidFill>
                <a:schemeClr val="bg1"/>
              </a:solidFill>
            </a:endParaRPr>
          </a:p>
        </p:txBody>
      </p:sp>
      <p:sp>
        <p:nvSpPr>
          <p:cNvPr id="138" name="ZoneTexte 137">
            <a:extLst>
              <a:ext uri="{FF2B5EF4-FFF2-40B4-BE49-F238E27FC236}">
                <a16:creationId xmlns="" xmlns:a16="http://schemas.microsoft.com/office/drawing/2014/main" id="{9E45AEA2-07AB-4E38-B4C7-2FFDD1A2BF05}"/>
              </a:ext>
            </a:extLst>
          </p:cNvPr>
          <p:cNvSpPr txBox="1"/>
          <p:nvPr/>
        </p:nvSpPr>
        <p:spPr>
          <a:xfrm>
            <a:off x="5256130" y="11117892"/>
            <a:ext cx="1436687" cy="369332"/>
          </a:xfrm>
          <a:prstGeom prst="rect">
            <a:avLst/>
          </a:prstGeom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ctr"/>
          </a:lstStyle>
          <a:p>
            <a:r>
              <a:rPr lang="fr-FR" dirty="0"/>
              <a:t>5 avril</a:t>
            </a:r>
          </a:p>
        </p:txBody>
      </p:sp>
      <p:sp>
        <p:nvSpPr>
          <p:cNvPr id="139" name="Rectangle 138">
            <a:extLst>
              <a:ext uri="{FF2B5EF4-FFF2-40B4-BE49-F238E27FC236}">
                <a16:creationId xmlns="" xmlns:a16="http://schemas.microsoft.com/office/drawing/2014/main" id="{A12A0DC4-E34F-4384-A760-330EB0157880}"/>
              </a:ext>
            </a:extLst>
          </p:cNvPr>
          <p:cNvSpPr/>
          <p:nvPr/>
        </p:nvSpPr>
        <p:spPr>
          <a:xfrm>
            <a:off x="5256130" y="11536992"/>
            <a:ext cx="1436687" cy="960031"/>
          </a:xfrm>
          <a:prstGeom prst="rect">
            <a:avLst/>
          </a:prstGeom>
          <a:solidFill>
            <a:schemeClr val="accent6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BE" sz="1600" dirty="0">
                <a:solidFill>
                  <a:schemeClr val="bg1"/>
                </a:solidFill>
              </a:rPr>
              <a:t>Se faire beau/belle</a:t>
            </a:r>
          </a:p>
          <a:p>
            <a:pPr algn="ctr"/>
            <a:r>
              <a:rPr lang="fr-BE" sz="1100" b="1" dirty="0">
                <a:solidFill>
                  <a:schemeClr val="tx1"/>
                </a:solidFill>
              </a:rPr>
              <a:t>Dimanche des rameaux</a:t>
            </a:r>
            <a:endParaRPr lang="fr-FR" sz="1100" b="1" dirty="0">
              <a:solidFill>
                <a:schemeClr val="tx1"/>
              </a:solidFill>
            </a:endParaRPr>
          </a:p>
        </p:txBody>
      </p:sp>
      <p:sp>
        <p:nvSpPr>
          <p:cNvPr id="136" name="ZoneTexte 135">
            <a:extLst>
              <a:ext uri="{FF2B5EF4-FFF2-40B4-BE49-F238E27FC236}">
                <a16:creationId xmlns="" xmlns:a16="http://schemas.microsoft.com/office/drawing/2014/main" id="{40632EB2-F3A9-4AFF-91AD-36AA57DAFC0C}"/>
              </a:ext>
            </a:extLst>
          </p:cNvPr>
          <p:cNvSpPr txBox="1"/>
          <p:nvPr/>
        </p:nvSpPr>
        <p:spPr>
          <a:xfrm>
            <a:off x="6922464" y="11117892"/>
            <a:ext cx="1436687" cy="369332"/>
          </a:xfrm>
          <a:prstGeom prst="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ctr"/>
          </a:lstStyle>
          <a:p>
            <a:r>
              <a:rPr lang="fr-FR" dirty="0"/>
              <a:t>6 avril</a:t>
            </a:r>
          </a:p>
        </p:txBody>
      </p:sp>
      <p:sp>
        <p:nvSpPr>
          <p:cNvPr id="137" name="Rectangle 136">
            <a:extLst>
              <a:ext uri="{FF2B5EF4-FFF2-40B4-BE49-F238E27FC236}">
                <a16:creationId xmlns="" xmlns:a16="http://schemas.microsoft.com/office/drawing/2014/main" id="{636CD990-059F-42B4-BA4A-1603DB241C3D}"/>
              </a:ext>
            </a:extLst>
          </p:cNvPr>
          <p:cNvSpPr/>
          <p:nvPr/>
        </p:nvSpPr>
        <p:spPr>
          <a:xfrm>
            <a:off x="6922464" y="11536992"/>
            <a:ext cx="1436687" cy="960031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BE" sz="1400" dirty="0">
                <a:solidFill>
                  <a:schemeClr val="bg1"/>
                </a:solidFill>
              </a:rPr>
              <a:t>Souhaiter une bonne semaine à vos voisins</a:t>
            </a:r>
          </a:p>
        </p:txBody>
      </p:sp>
      <p:sp>
        <p:nvSpPr>
          <p:cNvPr id="165" name="ZoneTexte 164">
            <a:extLst>
              <a:ext uri="{FF2B5EF4-FFF2-40B4-BE49-F238E27FC236}">
                <a16:creationId xmlns="" xmlns:a16="http://schemas.microsoft.com/office/drawing/2014/main" id="{A4EB34BE-6A2B-43D3-B828-7CCB868CCF25}"/>
              </a:ext>
            </a:extLst>
          </p:cNvPr>
          <p:cNvSpPr txBox="1"/>
          <p:nvPr/>
        </p:nvSpPr>
        <p:spPr>
          <a:xfrm>
            <a:off x="8588798" y="11117892"/>
            <a:ext cx="1436687" cy="369332"/>
          </a:xfrm>
          <a:prstGeom prst="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ctr"/>
          </a:lstStyle>
          <a:p>
            <a:r>
              <a:rPr lang="fr-FR" dirty="0"/>
              <a:t>7 avril</a:t>
            </a:r>
          </a:p>
        </p:txBody>
      </p:sp>
      <p:sp>
        <p:nvSpPr>
          <p:cNvPr id="166" name="Rectangle 165">
            <a:extLst>
              <a:ext uri="{FF2B5EF4-FFF2-40B4-BE49-F238E27FC236}">
                <a16:creationId xmlns="" xmlns:a16="http://schemas.microsoft.com/office/drawing/2014/main" id="{64B7C87F-D940-4323-B6C1-4754827731B3}"/>
              </a:ext>
            </a:extLst>
          </p:cNvPr>
          <p:cNvSpPr/>
          <p:nvPr/>
        </p:nvSpPr>
        <p:spPr>
          <a:xfrm>
            <a:off x="8588798" y="11536992"/>
            <a:ext cx="1436687" cy="960031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BE" sz="1400" dirty="0">
                <a:solidFill>
                  <a:schemeClr val="bg1"/>
                </a:solidFill>
              </a:rPr>
              <a:t>Prendre une décision pour la planète</a:t>
            </a:r>
          </a:p>
        </p:txBody>
      </p:sp>
      <p:sp>
        <p:nvSpPr>
          <p:cNvPr id="163" name="ZoneTexte 162">
            <a:extLst>
              <a:ext uri="{FF2B5EF4-FFF2-40B4-BE49-F238E27FC236}">
                <a16:creationId xmlns="" xmlns:a16="http://schemas.microsoft.com/office/drawing/2014/main" id="{55D83136-E4F8-4A0E-B4B7-E03C1E5E3C80}"/>
              </a:ext>
            </a:extLst>
          </p:cNvPr>
          <p:cNvSpPr txBox="1"/>
          <p:nvPr/>
        </p:nvSpPr>
        <p:spPr>
          <a:xfrm>
            <a:off x="245825" y="12699715"/>
            <a:ext cx="1436687" cy="369332"/>
          </a:xfrm>
          <a:prstGeom prst="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ctr"/>
          </a:lstStyle>
          <a:p>
            <a:r>
              <a:rPr lang="fr-FR" dirty="0"/>
              <a:t>8 avril</a:t>
            </a:r>
          </a:p>
        </p:txBody>
      </p:sp>
      <p:sp>
        <p:nvSpPr>
          <p:cNvPr id="164" name="Rectangle 163">
            <a:extLst>
              <a:ext uri="{FF2B5EF4-FFF2-40B4-BE49-F238E27FC236}">
                <a16:creationId xmlns="" xmlns:a16="http://schemas.microsoft.com/office/drawing/2014/main" id="{D9A04D41-BE56-47A7-8125-FF939A8B3387}"/>
              </a:ext>
            </a:extLst>
          </p:cNvPr>
          <p:cNvSpPr/>
          <p:nvPr/>
        </p:nvSpPr>
        <p:spPr>
          <a:xfrm>
            <a:off x="245825" y="13118815"/>
            <a:ext cx="1436687" cy="960031"/>
          </a:xfrm>
          <a:prstGeom prst="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BE" sz="1400" dirty="0">
                <a:solidFill>
                  <a:schemeClr val="accent2">
                    <a:lumMod val="50000"/>
                  </a:schemeClr>
                </a:solidFill>
              </a:rPr>
              <a:t>Envoyer des ondes positives à un projet humanitaire</a:t>
            </a:r>
            <a:endParaRPr lang="fr-FR" sz="14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59" name="ZoneTexte 158">
            <a:extLst>
              <a:ext uri="{FF2B5EF4-FFF2-40B4-BE49-F238E27FC236}">
                <a16:creationId xmlns="" xmlns:a16="http://schemas.microsoft.com/office/drawing/2014/main" id="{66800ABC-FBB0-412B-95DA-E9B0D3552BED}"/>
              </a:ext>
            </a:extLst>
          </p:cNvPr>
          <p:cNvSpPr txBox="1"/>
          <p:nvPr/>
        </p:nvSpPr>
        <p:spPr>
          <a:xfrm>
            <a:off x="3578497" y="12699715"/>
            <a:ext cx="1436687" cy="369332"/>
          </a:xfrm>
          <a:prstGeom prst="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ctr"/>
          </a:lstStyle>
          <a:p>
            <a:r>
              <a:rPr lang="fr-FR" dirty="0"/>
              <a:t>10 avril</a:t>
            </a:r>
          </a:p>
        </p:txBody>
      </p:sp>
      <p:sp>
        <p:nvSpPr>
          <p:cNvPr id="160" name="Rectangle 159">
            <a:extLst>
              <a:ext uri="{FF2B5EF4-FFF2-40B4-BE49-F238E27FC236}">
                <a16:creationId xmlns="" xmlns:a16="http://schemas.microsoft.com/office/drawing/2014/main" id="{6B73F56C-6347-4717-B8AD-AF44E326ECF4}"/>
              </a:ext>
            </a:extLst>
          </p:cNvPr>
          <p:cNvSpPr/>
          <p:nvPr/>
        </p:nvSpPr>
        <p:spPr>
          <a:xfrm>
            <a:off x="3578497" y="13118815"/>
            <a:ext cx="1436687" cy="960031"/>
          </a:xfrm>
          <a:prstGeom prst="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BE" sz="1400" dirty="0">
                <a:solidFill>
                  <a:schemeClr val="accent2">
                    <a:lumMod val="50000"/>
                  </a:schemeClr>
                </a:solidFill>
              </a:rPr>
              <a:t>Faire une prière pour la nature</a:t>
            </a:r>
          </a:p>
          <a:p>
            <a:pPr algn="ctr"/>
            <a:endParaRPr lang="fr-BE" sz="1100" b="1" dirty="0">
              <a:solidFill>
                <a:schemeClr val="tx1"/>
              </a:solidFill>
            </a:endParaRPr>
          </a:p>
          <a:p>
            <a:pPr algn="ctr"/>
            <a:r>
              <a:rPr lang="fr-BE" sz="1100" b="1" dirty="0">
                <a:solidFill>
                  <a:schemeClr val="tx1"/>
                </a:solidFill>
              </a:rPr>
              <a:t>Vendredi saint</a:t>
            </a:r>
            <a:endParaRPr lang="fr-FR" sz="1100" b="1" dirty="0">
              <a:solidFill>
                <a:schemeClr val="tx1"/>
              </a:solidFill>
            </a:endParaRPr>
          </a:p>
        </p:txBody>
      </p:sp>
      <p:sp>
        <p:nvSpPr>
          <p:cNvPr id="157" name="ZoneTexte 156">
            <a:extLst>
              <a:ext uri="{FF2B5EF4-FFF2-40B4-BE49-F238E27FC236}">
                <a16:creationId xmlns="" xmlns:a16="http://schemas.microsoft.com/office/drawing/2014/main" id="{BBE962CD-EB92-4028-BD2F-8B3675306090}"/>
              </a:ext>
            </a:extLst>
          </p:cNvPr>
          <p:cNvSpPr txBox="1"/>
          <p:nvPr/>
        </p:nvSpPr>
        <p:spPr>
          <a:xfrm>
            <a:off x="5244833" y="12699715"/>
            <a:ext cx="1436687" cy="369332"/>
          </a:xfrm>
          <a:prstGeom prst="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ctr"/>
          </a:lstStyle>
          <a:p>
            <a:r>
              <a:rPr lang="fr-FR" dirty="0"/>
              <a:t>11 avril</a:t>
            </a:r>
          </a:p>
        </p:txBody>
      </p:sp>
      <p:sp>
        <p:nvSpPr>
          <p:cNvPr id="158" name="Rectangle 157">
            <a:extLst>
              <a:ext uri="{FF2B5EF4-FFF2-40B4-BE49-F238E27FC236}">
                <a16:creationId xmlns="" xmlns:a16="http://schemas.microsoft.com/office/drawing/2014/main" id="{C53DFA15-2CE6-4AAB-B7D2-24D297733047}"/>
              </a:ext>
            </a:extLst>
          </p:cNvPr>
          <p:cNvSpPr/>
          <p:nvPr/>
        </p:nvSpPr>
        <p:spPr>
          <a:xfrm>
            <a:off x="5244833" y="13118815"/>
            <a:ext cx="1436687" cy="960031"/>
          </a:xfrm>
          <a:prstGeom prst="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BE" sz="1400" dirty="0">
                <a:solidFill>
                  <a:schemeClr val="accent2">
                    <a:lumMod val="50000"/>
                  </a:schemeClr>
                </a:solidFill>
              </a:rPr>
              <a:t>Admirer quelqu’un</a:t>
            </a:r>
          </a:p>
          <a:p>
            <a:pPr algn="ctr"/>
            <a:endParaRPr lang="fr-BE" sz="1100" b="1" dirty="0">
              <a:solidFill>
                <a:schemeClr val="tx1"/>
              </a:solidFill>
            </a:endParaRPr>
          </a:p>
          <a:p>
            <a:pPr algn="ctr"/>
            <a:r>
              <a:rPr lang="fr-BE" sz="1100" b="1" dirty="0">
                <a:solidFill>
                  <a:schemeClr val="tx1"/>
                </a:solidFill>
              </a:rPr>
              <a:t>Samedi Saint </a:t>
            </a:r>
            <a:endParaRPr lang="fr-FR" sz="1100" b="1" dirty="0">
              <a:solidFill>
                <a:schemeClr val="tx1"/>
              </a:solidFill>
            </a:endParaRPr>
          </a:p>
        </p:txBody>
      </p:sp>
      <p:sp>
        <p:nvSpPr>
          <p:cNvPr id="155" name="ZoneTexte 154">
            <a:extLst>
              <a:ext uri="{FF2B5EF4-FFF2-40B4-BE49-F238E27FC236}">
                <a16:creationId xmlns="" xmlns:a16="http://schemas.microsoft.com/office/drawing/2014/main" id="{BEE0D013-5BBB-47B9-A8F7-124970E3045C}"/>
              </a:ext>
            </a:extLst>
          </p:cNvPr>
          <p:cNvSpPr txBox="1"/>
          <p:nvPr/>
        </p:nvSpPr>
        <p:spPr>
          <a:xfrm>
            <a:off x="6899870" y="12699715"/>
            <a:ext cx="3103021" cy="369332"/>
          </a:xfrm>
          <a:prstGeom prst="rect">
            <a:avLst/>
          </a:prstGeom>
          <a:ln w="28575">
            <a:solidFill>
              <a:srgbClr val="FFFF00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ctr"/>
          </a:lstStyle>
          <a:p>
            <a:r>
              <a:rPr lang="fr-FR" dirty="0">
                <a:solidFill>
                  <a:schemeClr val="tx1"/>
                </a:solidFill>
              </a:rPr>
              <a:t>12 avril</a:t>
            </a:r>
          </a:p>
        </p:txBody>
      </p:sp>
      <p:sp>
        <p:nvSpPr>
          <p:cNvPr id="156" name="Rectangle 155">
            <a:extLst>
              <a:ext uri="{FF2B5EF4-FFF2-40B4-BE49-F238E27FC236}">
                <a16:creationId xmlns="" xmlns:a16="http://schemas.microsoft.com/office/drawing/2014/main" id="{38B15834-584D-4783-B92F-011D5303DE93}"/>
              </a:ext>
            </a:extLst>
          </p:cNvPr>
          <p:cNvSpPr/>
          <p:nvPr/>
        </p:nvSpPr>
        <p:spPr>
          <a:xfrm>
            <a:off x="6899870" y="13118815"/>
            <a:ext cx="3103021" cy="960031"/>
          </a:xfrm>
          <a:prstGeom prst="rect">
            <a:avLst/>
          </a:prstGeom>
          <a:ln w="28575">
            <a:solidFill>
              <a:srgbClr val="FFFF00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BE" sz="1400" dirty="0"/>
              <a:t>Faire une minute de silence pour envoyer de l’amour au monde</a:t>
            </a:r>
          </a:p>
          <a:p>
            <a:pPr algn="ctr"/>
            <a:r>
              <a:rPr lang="fr-BE" sz="1400" dirty="0">
                <a:solidFill>
                  <a:schemeClr val="tx1"/>
                </a:solidFill>
              </a:rPr>
              <a:t> ! Bonne fête de </a:t>
            </a:r>
            <a:r>
              <a:rPr lang="fr-BE" sz="1400" b="1" dirty="0">
                <a:solidFill>
                  <a:schemeClr val="tx1"/>
                </a:solidFill>
              </a:rPr>
              <a:t>Pâques</a:t>
            </a:r>
            <a:r>
              <a:rPr lang="fr-BE" sz="1400" dirty="0">
                <a:solidFill>
                  <a:schemeClr val="tx1"/>
                </a:solidFill>
              </a:rPr>
              <a:t> !</a:t>
            </a:r>
          </a:p>
          <a:p>
            <a:pPr algn="ctr"/>
            <a:r>
              <a:rPr lang="fr-BE" sz="1400" dirty="0">
                <a:solidFill>
                  <a:schemeClr val="tx1"/>
                </a:solidFill>
              </a:rPr>
              <a:t>! Il est </a:t>
            </a:r>
            <a:r>
              <a:rPr lang="fr-BE" sz="1400" b="1" dirty="0">
                <a:solidFill>
                  <a:schemeClr val="tx1"/>
                </a:solidFill>
              </a:rPr>
              <a:t>vivant</a:t>
            </a:r>
            <a:r>
              <a:rPr lang="fr-BE" sz="1400" dirty="0">
                <a:solidFill>
                  <a:schemeClr val="tx1"/>
                </a:solidFill>
              </a:rPr>
              <a:t> !</a:t>
            </a:r>
            <a:endParaRPr lang="fr-FR" sz="1400" dirty="0">
              <a:solidFill>
                <a:schemeClr val="tx1"/>
              </a:solidFill>
            </a:endParaRPr>
          </a:p>
        </p:txBody>
      </p:sp>
      <p:sp>
        <p:nvSpPr>
          <p:cNvPr id="162" name="Rectangle 161">
            <a:extLst>
              <a:ext uri="{FF2B5EF4-FFF2-40B4-BE49-F238E27FC236}">
                <a16:creationId xmlns="" xmlns:a16="http://schemas.microsoft.com/office/drawing/2014/main" id="{0BD7F1C7-8D07-4C92-BC43-E30303767B46}"/>
              </a:ext>
            </a:extLst>
          </p:cNvPr>
          <p:cNvSpPr/>
          <p:nvPr/>
        </p:nvSpPr>
        <p:spPr>
          <a:xfrm>
            <a:off x="1912159" y="13118814"/>
            <a:ext cx="1436687" cy="960031"/>
          </a:xfrm>
          <a:prstGeom prst="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BE" sz="1400" dirty="0">
                <a:solidFill>
                  <a:schemeClr val="accent2">
                    <a:lumMod val="50000"/>
                  </a:schemeClr>
                </a:solidFill>
              </a:rPr>
              <a:t>Penser à une personne qui ne va pas bien</a:t>
            </a:r>
          </a:p>
          <a:p>
            <a:pPr algn="ctr"/>
            <a:r>
              <a:rPr lang="fr-BE" sz="1100" b="1" dirty="0">
                <a:solidFill>
                  <a:schemeClr val="tx1"/>
                </a:solidFill>
              </a:rPr>
              <a:t>Jeudi saint</a:t>
            </a:r>
            <a:endParaRPr lang="fr-FR" sz="1050" b="1" dirty="0">
              <a:solidFill>
                <a:schemeClr val="tx1"/>
              </a:solidFill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="" xmlns:a16="http://schemas.microsoft.com/office/drawing/2014/main" id="{1AC7A70C-F0D3-4FCB-AAB7-99E56BFE89DA}"/>
              </a:ext>
            </a:extLst>
          </p:cNvPr>
          <p:cNvSpPr txBox="1"/>
          <p:nvPr/>
        </p:nvSpPr>
        <p:spPr>
          <a:xfrm>
            <a:off x="257122" y="2365021"/>
            <a:ext cx="142539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BE" sz="1100" dirty="0"/>
              <a:t>Mercredi des cendres</a:t>
            </a:r>
          </a:p>
        </p:txBody>
      </p:sp>
      <p:sp>
        <p:nvSpPr>
          <p:cNvPr id="161" name="ZoneTexte 160">
            <a:extLst>
              <a:ext uri="{FF2B5EF4-FFF2-40B4-BE49-F238E27FC236}">
                <a16:creationId xmlns="" xmlns:a16="http://schemas.microsoft.com/office/drawing/2014/main" id="{8404D268-31C9-4DEB-8EF2-559935788EF8}"/>
              </a:ext>
            </a:extLst>
          </p:cNvPr>
          <p:cNvSpPr txBox="1"/>
          <p:nvPr/>
        </p:nvSpPr>
        <p:spPr>
          <a:xfrm>
            <a:off x="1912161" y="12699715"/>
            <a:ext cx="1436687" cy="369332"/>
          </a:xfrm>
          <a:prstGeom prst="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ctr"/>
          </a:lstStyle>
          <a:p>
            <a:r>
              <a:rPr lang="fr-FR" dirty="0"/>
              <a:t>9 avril</a:t>
            </a:r>
            <a:endParaRPr lang="fr-FR" sz="1100" dirty="0">
              <a:solidFill>
                <a:schemeClr val="tx1"/>
              </a:solidFill>
            </a:endParaRPr>
          </a:p>
        </p:txBody>
      </p:sp>
      <p:sp>
        <p:nvSpPr>
          <p:cNvPr id="110" name="ZoneTexte 109">
            <a:extLst>
              <a:ext uri="{FF2B5EF4-FFF2-40B4-BE49-F238E27FC236}">
                <a16:creationId xmlns="" xmlns:a16="http://schemas.microsoft.com/office/drawing/2014/main" id="{4E0CBB7A-3DD2-4168-B8C3-EB82C300FB71}"/>
              </a:ext>
            </a:extLst>
          </p:cNvPr>
          <p:cNvSpPr txBox="1"/>
          <p:nvPr/>
        </p:nvSpPr>
        <p:spPr>
          <a:xfrm>
            <a:off x="365362" y="9103448"/>
            <a:ext cx="122020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BE" sz="1100" dirty="0"/>
              <a:t>C’est le printemps</a:t>
            </a:r>
          </a:p>
        </p:txBody>
      </p:sp>
      <p:sp>
        <p:nvSpPr>
          <p:cNvPr id="5" name="Ruban : courbé et incliné vers le haut 4">
            <a:extLst>
              <a:ext uri="{FF2B5EF4-FFF2-40B4-BE49-F238E27FC236}">
                <a16:creationId xmlns="" xmlns:a16="http://schemas.microsoft.com/office/drawing/2014/main" id="{81519EF3-1938-4274-9FC6-1034D391F7A5}"/>
              </a:ext>
            </a:extLst>
          </p:cNvPr>
          <p:cNvSpPr/>
          <p:nvPr/>
        </p:nvSpPr>
        <p:spPr>
          <a:xfrm>
            <a:off x="606056" y="201134"/>
            <a:ext cx="9133367" cy="797496"/>
          </a:xfrm>
          <a:prstGeom prst="ellipseRibbon2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BE" sz="2800" dirty="0">
                <a:latin typeface="Palatino Linotype" panose="02040502050505030304" pitchFamily="18" charset="0"/>
              </a:rPr>
              <a:t>Calendrier du Carême </a:t>
            </a:r>
            <a:r>
              <a:rPr lang="fr-BE" sz="2000" baseline="30000" dirty="0">
                <a:latin typeface="Palatino Linotype" panose="02040502050505030304" pitchFamily="18" charset="0"/>
              </a:rPr>
              <a:t>*</a:t>
            </a:r>
            <a:endParaRPr lang="fr-BE" sz="2800" baseline="30000" dirty="0">
              <a:latin typeface="Palatino Linotype" panose="02040502050505030304" pitchFamily="18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="" xmlns:a16="http://schemas.microsoft.com/office/drawing/2014/main" id="{003D3E3F-0672-4EBC-839D-CE7B557BB40F}"/>
              </a:ext>
            </a:extLst>
          </p:cNvPr>
          <p:cNvSpPr txBox="1"/>
          <p:nvPr/>
        </p:nvSpPr>
        <p:spPr>
          <a:xfrm>
            <a:off x="3522482" y="782857"/>
            <a:ext cx="332725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BE" sz="1200" dirty="0">
                <a:solidFill>
                  <a:schemeClr val="accent6">
                    <a:lumMod val="50000"/>
                  </a:schemeClr>
                </a:solidFill>
              </a:rPr>
              <a:t>* = retrait pour s'ouvrir mieux à Dieu et aux autres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="" xmlns:a16="http://schemas.microsoft.com/office/drawing/2014/main" id="{4E46E91C-1F4B-479A-9401-66A0EA7F2E37}"/>
              </a:ext>
            </a:extLst>
          </p:cNvPr>
          <p:cNvSpPr txBox="1"/>
          <p:nvPr/>
        </p:nvSpPr>
        <p:spPr>
          <a:xfrm>
            <a:off x="245826" y="14237355"/>
            <a:ext cx="9757065" cy="461665"/>
          </a:xfrm>
          <a:prstGeom prst="rect">
            <a:avLst/>
          </a:prstGeom>
          <a:solidFill>
            <a:schemeClr val="accent6">
              <a:lumMod val="5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BE" sz="1200" dirty="0">
                <a:solidFill>
                  <a:schemeClr val="bg1"/>
                </a:solidFill>
              </a:rPr>
              <a:t>Et pour poursuivre : </a:t>
            </a:r>
          </a:p>
          <a:p>
            <a:pPr algn="ctr"/>
            <a:r>
              <a:rPr lang="fr-BE" sz="1200" dirty="0">
                <a:solidFill>
                  <a:schemeClr val="bg1"/>
                </a:solidFill>
              </a:rPr>
              <a:t>préparer un dessert, faire un geste d'affection à une personne, écrire un message d'amour, s'offrir un cadeau, s’envoyer une lettre par la poste, etc. </a:t>
            </a:r>
          </a:p>
        </p:txBody>
      </p:sp>
    </p:spTree>
    <p:extLst>
      <p:ext uri="{BB962C8B-B14F-4D97-AF65-F5344CB8AC3E}">
        <p14:creationId xmlns:p14="http://schemas.microsoft.com/office/powerpoint/2010/main" xmlns="" val="20588194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Vert jaune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EE7B08"/>
      </a:hlink>
      <a:folHlink>
        <a:srgbClr val="977B2D"/>
      </a:folHlink>
    </a:clrScheme>
    <a:fontScheme name="Thème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AE6F2518-B084-4896-AF52-66CC2144AA26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3EA720A4614AD42A1A316CE1AEB8B9B" ma:contentTypeVersion="8" ma:contentTypeDescription="Crée un document." ma:contentTypeScope="" ma:versionID="b25158df1786b25489adcf2745c950ae">
  <xsd:schema xmlns:xsd="http://www.w3.org/2001/XMLSchema" xmlns:xs="http://www.w3.org/2001/XMLSchema" xmlns:p="http://schemas.microsoft.com/office/2006/metadata/properties" xmlns:ns3="a1d1d32a-ff33-412c-ab0c-63bb17080754" xmlns:ns4="0e5089dd-8b44-4228-bc30-7dcaa42db67e" targetNamespace="http://schemas.microsoft.com/office/2006/metadata/properties" ma:root="true" ma:fieldsID="e9ad780000ea66a1afdb4d6d3d2b9a8e" ns3:_="" ns4:_="">
    <xsd:import namespace="a1d1d32a-ff33-412c-ab0c-63bb17080754"/>
    <xsd:import namespace="0e5089dd-8b44-4228-bc30-7dcaa42db67e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OCR" minOccurs="0"/>
                <xsd:element ref="ns4:SharedWithUsers" minOccurs="0"/>
                <xsd:element ref="ns4:SharedWithDetails" minOccurs="0"/>
                <xsd:element ref="ns4:SharingHintHash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1d1d32a-ff33-412c-ab0c-63bb1708075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OCR" ma:index="12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e5089dd-8b44-4228-bc30-7dcaa42db67e" elementFormDefault="qualified">
    <xsd:import namespace="http://schemas.microsoft.com/office/2006/documentManagement/types"/>
    <xsd:import namespace="http://schemas.microsoft.com/office/infopath/2007/PartnerControls"/>
    <xsd:element name="SharedWithUsers" ma:index="13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4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5" nillable="true" ma:displayName="Partage du hachage d’indicateur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8217D2DF-7A6D-42E0-8B0B-5313BA349476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476D976A-6548-49C4-A313-012C424C2AB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E4A41D7-AB21-46FF-BB89-CC77BAC866B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1d1d32a-ff33-412c-ab0c-63bb17080754"/>
    <ds:schemaRef ds:uri="0e5089dd-8b44-4228-bc30-7dcaa42db6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448</TotalTime>
  <Words>485</Words>
  <Application>Microsoft Office PowerPoint</Application>
  <PresentationFormat>Personnalisé</PresentationFormat>
  <Paragraphs>111</Paragraphs>
  <Slides>1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2" baseType="lpstr">
      <vt:lpstr>Office Theme</vt:lpstr>
      <vt:lpstr>Diapositive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DES TOUCHES Vincent</dc:creator>
  <cp:lastModifiedBy>Utilisateur</cp:lastModifiedBy>
  <cp:revision>12</cp:revision>
  <cp:lastPrinted>2020-02-08T10:08:53Z</cp:lastPrinted>
  <dcterms:created xsi:type="dcterms:W3CDTF">2020-02-07T10:51:17Z</dcterms:created>
  <dcterms:modified xsi:type="dcterms:W3CDTF">2020-02-12T19:56:06Z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e72a09c5-6e26-4737-a926-47ef1ab198ae_Enabled">
    <vt:lpwstr>True</vt:lpwstr>
  </property>
  <property fmtid="{D5CDD505-2E9C-101B-9397-08002B2CF9AE}" pid="3" name="MSIP_Label_e72a09c5-6e26-4737-a926-47ef1ab198ae_SiteId">
    <vt:lpwstr>1f816a84-7aa6-4a56-b22a-7b3452fa8681</vt:lpwstr>
  </property>
  <property fmtid="{D5CDD505-2E9C-101B-9397-08002B2CF9AE}" pid="4" name="MSIP_Label_e72a09c5-6e26-4737-a926-47ef1ab198ae_Owner">
    <vt:lpwstr>vincent.destouches@spw.wallonie.be</vt:lpwstr>
  </property>
  <property fmtid="{D5CDD505-2E9C-101B-9397-08002B2CF9AE}" pid="5" name="MSIP_Label_e72a09c5-6e26-4737-a926-47ef1ab198ae_SetDate">
    <vt:lpwstr>2020-02-07T14:18:00.8626148Z</vt:lpwstr>
  </property>
  <property fmtid="{D5CDD505-2E9C-101B-9397-08002B2CF9AE}" pid="6" name="MSIP_Label_e72a09c5-6e26-4737-a926-47ef1ab198ae_Name">
    <vt:lpwstr>Confidentiel</vt:lpwstr>
  </property>
  <property fmtid="{D5CDD505-2E9C-101B-9397-08002B2CF9AE}" pid="7" name="MSIP_Label_e72a09c5-6e26-4737-a926-47ef1ab198ae_Application">
    <vt:lpwstr>Microsoft Azure Information Protection</vt:lpwstr>
  </property>
  <property fmtid="{D5CDD505-2E9C-101B-9397-08002B2CF9AE}" pid="8" name="MSIP_Label_e72a09c5-6e26-4737-a926-47ef1ab198ae_ActionId">
    <vt:lpwstr>8e4f127d-dcb2-4abb-b4ed-3b07a2d1110c</vt:lpwstr>
  </property>
  <property fmtid="{D5CDD505-2E9C-101B-9397-08002B2CF9AE}" pid="9" name="MSIP_Label_e72a09c5-6e26-4737-a926-47ef1ab198ae_Extended_MSFT_Method">
    <vt:lpwstr>Automatic</vt:lpwstr>
  </property>
  <property fmtid="{D5CDD505-2E9C-101B-9397-08002B2CF9AE}" pid="10" name="Sensitivity">
    <vt:lpwstr>Confidentiel</vt:lpwstr>
  </property>
  <property fmtid="{D5CDD505-2E9C-101B-9397-08002B2CF9AE}" pid="11" name="ContentTypeId">
    <vt:lpwstr>0x01010083EA720A4614AD42A1A316CE1AEB8B9B</vt:lpwstr>
  </property>
</Properties>
</file>